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60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7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7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4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1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08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6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9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8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01C8-B2CA-43EE-A54C-E72D33FBA432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A96C-304B-413F-AB64-AD5CF43A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テキスト ボックス 130"/>
          <p:cNvSpPr txBox="1"/>
          <p:nvPr/>
        </p:nvSpPr>
        <p:spPr>
          <a:xfrm>
            <a:off x="609019" y="5277179"/>
            <a:ext cx="5118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kumimoji="1" lang="en-US" altLang="ja-JP" sz="4000" b="1" dirty="0" smtClean="0">
                <a:solidFill>
                  <a:schemeClr val="bg1">
                    <a:lumMod val="85000"/>
                  </a:schemeClr>
                </a:solidFill>
              </a:rPr>
              <a:t>1240234 Yuta Nemoto</a:t>
            </a:r>
            <a:endParaRPr kumimoji="1" lang="ja-JP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8866"/>
              </p:ext>
            </p:extLst>
          </p:nvPr>
        </p:nvGraphicFramePr>
        <p:xfrm>
          <a:off x="8075617" y="2096464"/>
          <a:ext cx="3783228" cy="989984"/>
        </p:xfrm>
        <a:graphic>
          <a:graphicData uri="http://schemas.openxmlformats.org/drawingml/2006/table">
            <a:tbl>
              <a:tblPr firstRow="1" firstCol="1" bandRow="1"/>
              <a:tblGrid>
                <a:gridCol w="1012887"/>
                <a:gridCol w="881391"/>
                <a:gridCol w="756114"/>
                <a:gridCol w="1132836"/>
              </a:tblGrid>
              <a:tr h="247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Kind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Type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Properties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value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var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foo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method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Int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setValue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method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Int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8075617" y="175791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entury" panose="02040604050505020304" pitchFamily="18" charset="0"/>
              </a:rPr>
              <a:t>ABC</a:t>
            </a:r>
            <a:endParaRPr kumimoji="1" lang="ja-JP" altLang="en-US" sz="16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02660"/>
              </p:ext>
            </p:extLst>
          </p:nvPr>
        </p:nvGraphicFramePr>
        <p:xfrm>
          <a:off x="8075617" y="3628617"/>
          <a:ext cx="3533681" cy="487680"/>
        </p:xfrm>
        <a:graphic>
          <a:graphicData uri="http://schemas.openxmlformats.org/drawingml/2006/table">
            <a:tbl>
              <a:tblPr firstRow="1" firstCol="1" bandRow="1"/>
              <a:tblGrid>
                <a:gridCol w="934593"/>
                <a:gridCol w="693955"/>
                <a:gridCol w="682972"/>
                <a:gridCol w="122216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Kind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Type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Properties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var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8075617" y="329006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entury" panose="02040604050505020304" pitchFamily="18" charset="0"/>
              </a:rPr>
              <a:t>foo</a:t>
            </a:r>
            <a:endParaRPr kumimoji="1" lang="ja-JP" altLang="en-US" sz="1600" dirty="0">
              <a:latin typeface="Century" panose="02040604050505020304" pitchFamily="18" charset="0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85989"/>
              </p:ext>
            </p:extLst>
          </p:nvPr>
        </p:nvGraphicFramePr>
        <p:xfrm>
          <a:off x="8075617" y="4746541"/>
          <a:ext cx="3427817" cy="487680"/>
        </p:xfrm>
        <a:graphic>
          <a:graphicData uri="http://schemas.openxmlformats.org/drawingml/2006/table">
            <a:tbl>
              <a:tblPr firstRow="1" firstCol="1" bandRow="1"/>
              <a:tblGrid>
                <a:gridCol w="860071"/>
                <a:gridCol w="613406"/>
                <a:gridCol w="663334"/>
                <a:gridCol w="129100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Kind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Type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Properties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var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72564"/>
              </p:ext>
            </p:extLst>
          </p:nvPr>
        </p:nvGraphicFramePr>
        <p:xfrm>
          <a:off x="8075617" y="6029536"/>
          <a:ext cx="3452036" cy="487680"/>
        </p:xfrm>
        <a:graphic>
          <a:graphicData uri="http://schemas.openxmlformats.org/drawingml/2006/table">
            <a:tbl>
              <a:tblPr firstRow="1" firstCol="1" bandRow="1"/>
              <a:tblGrid>
                <a:gridCol w="862785"/>
                <a:gridCol w="696655"/>
                <a:gridCol w="645042"/>
                <a:gridCol w="124755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Kind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Type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Properties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var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ja-JP" sz="16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8075617" y="4407987"/>
            <a:ext cx="99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entury" panose="02040604050505020304" pitchFamily="18" charset="0"/>
              </a:rPr>
              <a:t>setValue</a:t>
            </a:r>
            <a:endParaRPr kumimoji="1" lang="ja-JP" altLang="en-US" sz="1600" dirty="0">
              <a:latin typeface="Century" panose="02040604050505020304" pitchFamily="18" charset="0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2431666" y="1043800"/>
            <a:ext cx="1449572" cy="777865"/>
            <a:chOff x="1240465" y="1914925"/>
            <a:chExt cx="2672316" cy="777865"/>
          </a:xfrm>
        </p:grpSpPr>
        <p:sp>
          <p:nvSpPr>
            <p:cNvPr id="18" name="片側の 2 つの角を丸めた四角形 17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dirty="0" smtClean="0">
                  <a:solidFill>
                    <a:schemeClr val="tx1"/>
                  </a:solidFill>
                </a:rPr>
                <a:t>Class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片側の 2 つの角を丸めた四角形 18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name=ABC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2431666" y="2552423"/>
            <a:ext cx="1454994" cy="777865"/>
            <a:chOff x="1240465" y="1914925"/>
            <a:chExt cx="2672316" cy="777865"/>
          </a:xfrm>
        </p:grpSpPr>
        <p:sp>
          <p:nvSpPr>
            <p:cNvPr id="22" name="片側の 2 つの角を丸めた四角形 21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dirty="0" smtClean="0">
                  <a:solidFill>
                    <a:schemeClr val="tx1"/>
                  </a:solidFill>
                </a:rPr>
                <a:t>Method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片側の 2 つの角を丸めた四角形 22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name=foo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608735" y="2552423"/>
            <a:ext cx="1931746" cy="777865"/>
            <a:chOff x="1240465" y="1914925"/>
            <a:chExt cx="2672316" cy="777865"/>
          </a:xfrm>
        </p:grpSpPr>
        <p:sp>
          <p:nvSpPr>
            <p:cNvPr id="25" name="片側の 2 つの角を丸めた四角形 24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dirty="0" smtClean="0">
                  <a:solidFill>
                    <a:schemeClr val="tx1"/>
                  </a:solidFill>
                </a:rPr>
                <a:t>Method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片側の 2 つの角を丸めた四角形 25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name=</a:t>
              </a:r>
              <a:r>
                <a:rPr lang="en-US" altLang="ja-JP" sz="2000" dirty="0" err="1" smtClean="0">
                  <a:solidFill>
                    <a:schemeClr val="tx1"/>
                  </a:solidFill>
                </a:rPr>
                <a:t>setValue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直線矢印コネクタ 27"/>
          <p:cNvCxnSpPr/>
          <p:nvPr/>
        </p:nvCxnSpPr>
        <p:spPr>
          <a:xfrm>
            <a:off x="3156452" y="647877"/>
            <a:ext cx="0" cy="395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865603" y="30165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121002" y="2552423"/>
            <a:ext cx="1583167" cy="777865"/>
            <a:chOff x="1240465" y="1914925"/>
            <a:chExt cx="2672316" cy="777865"/>
          </a:xfrm>
        </p:grpSpPr>
        <p:sp>
          <p:nvSpPr>
            <p:cNvPr id="34" name="片側の 2 つの角を丸めた四角形 33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Let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片側の 2 つの角を丸めた四角形 34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name=value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99540"/>
              </p:ext>
            </p:extLst>
          </p:nvPr>
        </p:nvGraphicFramePr>
        <p:xfrm>
          <a:off x="8075616" y="1057309"/>
          <a:ext cx="1964401" cy="487680"/>
        </p:xfrm>
        <a:graphic>
          <a:graphicData uri="http://schemas.openxmlformats.org/drawingml/2006/table">
            <a:tbl>
              <a:tblPr firstRow="1" firstCol="1" bandRow="1"/>
              <a:tblGrid>
                <a:gridCol w="862821"/>
                <a:gridCol w="766017"/>
                <a:gridCol w="162560"/>
                <a:gridCol w="17300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Kind</a:t>
                      </a:r>
                      <a:endParaRPr lang="ja-JP" sz="16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ABC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class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7991459" y="71875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entury" panose="02040604050505020304" pitchFamily="18" charset="0"/>
              </a:rPr>
              <a:t>global</a:t>
            </a:r>
            <a:endParaRPr kumimoji="1" lang="ja-JP" altLang="en-US" sz="1600" dirty="0">
              <a:latin typeface="Century" panose="02040604050505020304" pitchFamily="18" charset="0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514876" y="5739351"/>
            <a:ext cx="795418" cy="777865"/>
            <a:chOff x="1240465" y="1914925"/>
            <a:chExt cx="2672316" cy="777865"/>
          </a:xfrm>
        </p:grpSpPr>
        <p:sp>
          <p:nvSpPr>
            <p:cNvPr id="39" name="片側の 2 つの角を丸めた四角形 38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Expr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片側の 2 つの角を丸めた四角形 39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2556336" y="4078271"/>
            <a:ext cx="1194809" cy="777865"/>
            <a:chOff x="1240465" y="1914925"/>
            <a:chExt cx="2672316" cy="777865"/>
          </a:xfrm>
        </p:grpSpPr>
        <p:sp>
          <p:nvSpPr>
            <p:cNvPr id="42" name="片側の 2 つの角を丸めた四角形 41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Let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片側の 2 つの角を丸めた四角形 42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</a:rPr>
                <a:t>n</a:t>
              </a:r>
              <a:r>
                <a:rPr lang="en-US" altLang="ja-JP" sz="2000" dirty="0" smtClean="0">
                  <a:solidFill>
                    <a:schemeClr val="tx1"/>
                  </a:solidFill>
                </a:rPr>
                <a:t>ame=x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5891603" y="4080635"/>
            <a:ext cx="1194809" cy="777865"/>
            <a:chOff x="1240465" y="1914925"/>
            <a:chExt cx="2672316" cy="777865"/>
          </a:xfrm>
        </p:grpSpPr>
        <p:sp>
          <p:nvSpPr>
            <p:cNvPr id="45" name="片側の 2 つの角を丸めた四角形 44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Let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片側の 2 つの角を丸めた四角形 45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name=y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756031" y="5739351"/>
            <a:ext cx="795418" cy="777865"/>
            <a:chOff x="1240465" y="1914925"/>
            <a:chExt cx="2672316" cy="777865"/>
          </a:xfrm>
        </p:grpSpPr>
        <p:sp>
          <p:nvSpPr>
            <p:cNvPr id="48" name="片側の 2 つの角を丸めた四角形 47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Expr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片側の 2 つの角を丸めた四角形 48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6091298" y="5741715"/>
            <a:ext cx="795418" cy="777865"/>
            <a:chOff x="1240465" y="1914925"/>
            <a:chExt cx="2672316" cy="777865"/>
          </a:xfrm>
        </p:grpSpPr>
        <p:sp>
          <p:nvSpPr>
            <p:cNvPr id="51" name="片側の 2 つの角を丸めた四角形 50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Expr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片側の 2 つの角を丸めた四角形 51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線コネクタ 53"/>
          <p:cNvCxnSpPr>
            <a:stCxn id="19" idx="1"/>
            <a:endCxn id="34" idx="3"/>
          </p:cNvCxnSpPr>
          <p:nvPr/>
        </p:nvCxnSpPr>
        <p:spPr>
          <a:xfrm flipH="1">
            <a:off x="912586" y="1821665"/>
            <a:ext cx="2243866" cy="730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19" idx="1"/>
            <a:endCxn id="22" idx="3"/>
          </p:cNvCxnSpPr>
          <p:nvPr/>
        </p:nvCxnSpPr>
        <p:spPr>
          <a:xfrm>
            <a:off x="3156452" y="1821665"/>
            <a:ext cx="2711" cy="730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19" idx="1"/>
            <a:endCxn id="25" idx="3"/>
          </p:cNvCxnSpPr>
          <p:nvPr/>
        </p:nvCxnSpPr>
        <p:spPr>
          <a:xfrm>
            <a:off x="3156452" y="1821665"/>
            <a:ext cx="2418156" cy="730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42" idx="3"/>
            <a:endCxn id="23" idx="1"/>
          </p:cNvCxnSpPr>
          <p:nvPr/>
        </p:nvCxnSpPr>
        <p:spPr>
          <a:xfrm flipV="1">
            <a:off x="3153741" y="3330288"/>
            <a:ext cx="5422" cy="747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1"/>
            <a:endCxn id="45" idx="3"/>
          </p:cNvCxnSpPr>
          <p:nvPr/>
        </p:nvCxnSpPr>
        <p:spPr>
          <a:xfrm>
            <a:off x="5574608" y="3330288"/>
            <a:ext cx="914400" cy="75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35" idx="1"/>
            <a:endCxn id="39" idx="3"/>
          </p:cNvCxnSpPr>
          <p:nvPr/>
        </p:nvCxnSpPr>
        <p:spPr>
          <a:xfrm flipH="1">
            <a:off x="912585" y="3330288"/>
            <a:ext cx="1" cy="2409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46" idx="1"/>
            <a:endCxn id="51" idx="3"/>
          </p:cNvCxnSpPr>
          <p:nvPr/>
        </p:nvCxnSpPr>
        <p:spPr>
          <a:xfrm flipH="1">
            <a:off x="6489007" y="4858500"/>
            <a:ext cx="1" cy="883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3" idx="1"/>
            <a:endCxn id="48" idx="3"/>
          </p:cNvCxnSpPr>
          <p:nvPr/>
        </p:nvCxnSpPr>
        <p:spPr>
          <a:xfrm flipH="1">
            <a:off x="3153740" y="4856136"/>
            <a:ext cx="1" cy="883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8075617" y="569098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entury" panose="02040604050505020304" pitchFamily="18" charset="0"/>
              </a:rPr>
              <a:t>Let</a:t>
            </a:r>
            <a:endParaRPr kumimoji="1" lang="ja-JP" altLang="en-US" sz="1600" dirty="0">
              <a:latin typeface="Century" panose="02040604050505020304" pitchFamily="18" charset="0"/>
            </a:endParaRPr>
          </a:p>
        </p:txBody>
      </p:sp>
      <p:cxnSp>
        <p:nvCxnSpPr>
          <p:cNvPr id="88" name="曲線コネクタ 87"/>
          <p:cNvCxnSpPr>
            <a:stCxn id="18" idx="0"/>
            <a:endCxn id="36" idx="1"/>
          </p:cNvCxnSpPr>
          <p:nvPr/>
        </p:nvCxnSpPr>
        <p:spPr>
          <a:xfrm>
            <a:off x="3881238" y="1224554"/>
            <a:ext cx="4194378" cy="76595"/>
          </a:xfrm>
          <a:prstGeom prst="curved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線コネクタ 88"/>
          <p:cNvCxnSpPr>
            <a:stCxn id="34" idx="0"/>
          </p:cNvCxnSpPr>
          <p:nvPr/>
        </p:nvCxnSpPr>
        <p:spPr>
          <a:xfrm flipV="1">
            <a:off x="1704169" y="2262819"/>
            <a:ext cx="6371447" cy="470358"/>
          </a:xfrm>
          <a:prstGeom prst="curvedConnector3">
            <a:avLst>
              <a:gd name="adj1" fmla="val 7279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/>
          <p:cNvCxnSpPr>
            <a:stCxn id="22" idx="0"/>
          </p:cNvCxnSpPr>
          <p:nvPr/>
        </p:nvCxnSpPr>
        <p:spPr>
          <a:xfrm flipV="1">
            <a:off x="3886660" y="2260733"/>
            <a:ext cx="4188956" cy="472444"/>
          </a:xfrm>
          <a:prstGeom prst="curvedConnector3">
            <a:avLst>
              <a:gd name="adj1" fmla="val 1158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/>
          <p:cNvCxnSpPr>
            <a:stCxn id="25" idx="0"/>
          </p:cNvCxnSpPr>
          <p:nvPr/>
        </p:nvCxnSpPr>
        <p:spPr>
          <a:xfrm flipV="1">
            <a:off x="6540481" y="2283686"/>
            <a:ext cx="1535135" cy="449491"/>
          </a:xfrm>
          <a:prstGeom prst="curved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線コネクタ 100"/>
          <p:cNvCxnSpPr>
            <a:stCxn id="42" idx="0"/>
            <a:endCxn id="9" idx="1"/>
          </p:cNvCxnSpPr>
          <p:nvPr/>
        </p:nvCxnSpPr>
        <p:spPr>
          <a:xfrm flipV="1">
            <a:off x="3751145" y="3872457"/>
            <a:ext cx="4324472" cy="386568"/>
          </a:xfrm>
          <a:prstGeom prst="curvedConnector3">
            <a:avLst>
              <a:gd name="adj1" fmla="val 10169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線コネクタ 104"/>
          <p:cNvCxnSpPr>
            <a:stCxn id="45" idx="0"/>
            <a:endCxn id="15" idx="1"/>
          </p:cNvCxnSpPr>
          <p:nvPr/>
        </p:nvCxnSpPr>
        <p:spPr>
          <a:xfrm>
            <a:off x="7086412" y="4261389"/>
            <a:ext cx="989205" cy="20119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グループ化 107"/>
          <p:cNvGrpSpPr/>
          <p:nvPr/>
        </p:nvGrpSpPr>
        <p:grpSpPr>
          <a:xfrm>
            <a:off x="4424505" y="4080635"/>
            <a:ext cx="795418" cy="777865"/>
            <a:chOff x="1240465" y="1914925"/>
            <a:chExt cx="2672316" cy="777865"/>
          </a:xfrm>
        </p:grpSpPr>
        <p:sp>
          <p:nvSpPr>
            <p:cNvPr id="109" name="片側の 2 つの角を丸めた四角形 108"/>
            <p:cNvSpPr/>
            <p:nvPr/>
          </p:nvSpPr>
          <p:spPr>
            <a:xfrm>
              <a:off x="1240465" y="1914925"/>
              <a:ext cx="2672316" cy="3615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Expr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片側の 2 つの角を丸めた四角形 109"/>
            <p:cNvSpPr/>
            <p:nvPr/>
          </p:nvSpPr>
          <p:spPr>
            <a:xfrm>
              <a:off x="1240465" y="2276432"/>
              <a:ext cx="2672316" cy="41635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直線コネクタ 110"/>
          <p:cNvCxnSpPr>
            <a:stCxn id="109" idx="3"/>
            <a:endCxn id="26" idx="1"/>
          </p:cNvCxnSpPr>
          <p:nvPr/>
        </p:nvCxnSpPr>
        <p:spPr>
          <a:xfrm flipV="1">
            <a:off x="4822214" y="3330288"/>
            <a:ext cx="752394" cy="75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線コネクタ 113"/>
          <p:cNvCxnSpPr>
            <a:stCxn id="110" idx="0"/>
            <a:endCxn id="12" idx="1"/>
          </p:cNvCxnSpPr>
          <p:nvPr/>
        </p:nvCxnSpPr>
        <p:spPr>
          <a:xfrm>
            <a:off x="5219923" y="4650321"/>
            <a:ext cx="2855694" cy="340060"/>
          </a:xfrm>
          <a:prstGeom prst="curvedConnector3">
            <a:avLst>
              <a:gd name="adj1" fmla="val 1078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9021504" y="1686171"/>
            <a:ext cx="100566" cy="28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H="1">
            <a:off x="9122070" y="3268226"/>
            <a:ext cx="18386" cy="25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線コネクタ 126"/>
          <p:cNvCxnSpPr/>
          <p:nvPr/>
        </p:nvCxnSpPr>
        <p:spPr>
          <a:xfrm rot="10800000" flipV="1">
            <a:off x="10143460" y="3268225"/>
            <a:ext cx="1545266" cy="1379731"/>
          </a:xfrm>
          <a:prstGeom prst="curvedConnector3">
            <a:avLst>
              <a:gd name="adj1" fmla="val -211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9349563" y="5429693"/>
            <a:ext cx="21429" cy="401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7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ワイド画面</PresentationFormat>
  <Paragraphs>67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ＭＳ 明朝</vt:lpstr>
      <vt:lpstr>Arial</vt:lpstr>
      <vt:lpstr>Calibri</vt:lpstr>
      <vt:lpstr>Calibri Light</vt:lpstr>
      <vt:lpstr>Century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根本 優太</dc:creator>
  <cp:lastModifiedBy>根本 優太</cp:lastModifiedBy>
  <cp:revision>6</cp:revision>
  <dcterms:created xsi:type="dcterms:W3CDTF">2018-11-05T14:01:31Z</dcterms:created>
  <dcterms:modified xsi:type="dcterms:W3CDTF">2018-11-05T14:54:56Z</dcterms:modified>
</cp:coreProperties>
</file>