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6E6E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6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56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4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69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F559-F26D-48A3-8EF1-750CB92FE26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05C0-7693-451A-804A-03DEDAC0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7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505456" y="1510218"/>
            <a:ext cx="349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Stack-machine code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4518282" y="1510219"/>
            <a:ext cx="321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Two-address code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8255981" y="1510218"/>
            <a:ext cx="3479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Three-address code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1027600" y="2240036"/>
            <a:ext cx="2457455" cy="3504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Push b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Push 4</a:t>
            </a:r>
          </a:p>
          <a:p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Divide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Push a</a:t>
            </a:r>
          </a:p>
          <a:p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Plus</a:t>
            </a:r>
            <a:endParaRPr kumimoji="1" lang="ja-JP" altLang="en-US" sz="3200" dirty="0">
              <a:solidFill>
                <a:sysClr val="windowText" lastClr="000000"/>
              </a:solidFill>
              <a:latin typeface="Gadug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464307"/>
            <a:ext cx="4265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algn="just">
              <a:spcAft>
                <a:spcPts val="0"/>
              </a:spcAft>
            </a:pPr>
            <a:r>
              <a:rPr lang="en-US" altLang="ja-JP" sz="2800" b="1" kern="100" dirty="0" smtClean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Linear IR for a + b / 4</a:t>
            </a:r>
            <a:endParaRPr lang="ja-JP" altLang="ja-JP" sz="28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07808" y="2240034"/>
            <a:ext cx="2836504" cy="3504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err="1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Mov</a:t>
            </a:r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b =&gt; t1</a:t>
            </a:r>
          </a:p>
          <a:p>
            <a:r>
              <a:rPr lang="en-US" altLang="ja-JP" sz="3200" dirty="0" err="1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Mov</a:t>
            </a:r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4 =&gt; t2</a:t>
            </a:r>
          </a:p>
          <a:p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DIVIDE t2 =&gt; t1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MOV a =&gt; t3</a:t>
            </a:r>
          </a:p>
          <a:p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PLUS t1 =&gt; t3</a:t>
            </a:r>
            <a:endParaRPr kumimoji="1" lang="ja-JP" altLang="en-US" sz="3200" dirty="0">
              <a:solidFill>
                <a:sysClr val="windowText" lastClr="000000"/>
              </a:solidFill>
              <a:latin typeface="Gadugi" panose="020B05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767066" y="2240035"/>
            <a:ext cx="2457455" cy="3504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t1 := b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t2 := 4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t3 := t1/t2</a:t>
            </a:r>
          </a:p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t4 := a</a:t>
            </a:r>
          </a:p>
          <a:p>
            <a:r>
              <a:rPr lang="en-US" altLang="ja-JP" sz="3200" dirty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</a:t>
            </a:r>
            <a:r>
              <a:rPr kumimoji="1" lang="en-US" altLang="ja-JP" sz="3200" dirty="0" smtClean="0">
                <a:solidFill>
                  <a:sysClr val="windowText" lastClr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5 := t3 + t4</a:t>
            </a:r>
            <a:endParaRPr kumimoji="1" lang="ja-JP" altLang="en-US" sz="3200" dirty="0">
              <a:solidFill>
                <a:sysClr val="windowText" lastClr="000000"/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/>
          <p:cNvSpPr txBox="1"/>
          <p:nvPr/>
        </p:nvSpPr>
        <p:spPr>
          <a:xfrm>
            <a:off x="4394492" y="4819709"/>
            <a:ext cx="423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kumimoji="1" lang="en-US" altLang="ja-JP" sz="3200" b="1" dirty="0" smtClean="0">
                <a:solidFill>
                  <a:schemeClr val="bg1">
                    <a:lumMod val="85000"/>
                  </a:schemeClr>
                </a:solidFill>
              </a:rPr>
              <a:t>1240234 </a:t>
            </a:r>
            <a:r>
              <a:rPr kumimoji="1" lang="en-US" altLang="ja-JP" sz="3600" b="1" dirty="0" smtClean="0">
                <a:solidFill>
                  <a:schemeClr val="bg1">
                    <a:lumMod val="85000"/>
                  </a:schemeClr>
                </a:solidFill>
              </a:rPr>
              <a:t>Yuta</a:t>
            </a:r>
            <a:r>
              <a:rPr kumimoji="1" lang="en-US" altLang="ja-JP" sz="3200" b="1" dirty="0" smtClean="0">
                <a:solidFill>
                  <a:schemeClr val="bg1">
                    <a:lumMod val="85000"/>
                  </a:schemeClr>
                </a:solidFill>
              </a:rPr>
              <a:t> Nemoto</a:t>
            </a:r>
            <a:endParaRPr kumimoji="1" lang="ja-JP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301" y="54592"/>
            <a:ext cx="413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Example: </a:t>
            </a:r>
            <a:r>
              <a:rPr kumimoji="1" lang="en-US" altLang="ja-JP" sz="2800" dirty="0" smtClean="0">
                <a:solidFill>
                  <a:srgbClr val="0070C0"/>
                </a:solidFill>
              </a:rPr>
              <a:t>a := b * -c + b * -c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5222" y="1398896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:=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81914" y="696036"/>
            <a:ext cx="74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AST</a:t>
            </a:r>
            <a:endParaRPr kumimoji="1" lang="ja-JP" alt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41946" y="22199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149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+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9771" y="32436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*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2105" y="32436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*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36332" y="426023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81914" y="426023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-(</a:t>
            </a:r>
            <a:r>
              <a:rPr lang="en-US" altLang="ja-JP" sz="2800" dirty="0" err="1" smtClean="0"/>
              <a:t>uni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4360" y="426023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79942" y="426023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-(</a:t>
            </a:r>
            <a:r>
              <a:rPr lang="en-US" altLang="ja-JP" sz="2800" dirty="0" err="1" smtClean="0"/>
              <a:t>uni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18338" y="5342929"/>
            <a:ext cx="30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16366" y="5342929"/>
            <a:ext cx="30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</a:t>
            </a:r>
            <a:endParaRPr kumimoji="1" lang="ja-JP" altLang="en-US" sz="2800" dirty="0"/>
          </a:p>
        </p:txBody>
      </p:sp>
      <p:cxnSp>
        <p:nvCxnSpPr>
          <p:cNvPr id="21" name="直線コネクタ 20"/>
          <p:cNvCxnSpPr>
            <a:stCxn id="7" idx="0"/>
            <a:endCxn id="5" idx="2"/>
          </p:cNvCxnSpPr>
          <p:nvPr/>
        </p:nvCxnSpPr>
        <p:spPr>
          <a:xfrm flipV="1">
            <a:off x="1420040" y="1922116"/>
            <a:ext cx="935373" cy="297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8" idx="0"/>
            <a:endCxn id="5" idx="2"/>
          </p:cNvCxnSpPr>
          <p:nvPr/>
        </p:nvCxnSpPr>
        <p:spPr>
          <a:xfrm flipH="1" flipV="1">
            <a:off x="2355413" y="1922116"/>
            <a:ext cx="956837" cy="297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2"/>
            <a:endCxn id="10" idx="0"/>
          </p:cNvCxnSpPr>
          <p:nvPr/>
        </p:nvCxnSpPr>
        <p:spPr>
          <a:xfrm flipH="1">
            <a:off x="2394206" y="2743200"/>
            <a:ext cx="918044" cy="5004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" idx="2"/>
            <a:endCxn id="9" idx="0"/>
          </p:cNvCxnSpPr>
          <p:nvPr/>
        </p:nvCxnSpPr>
        <p:spPr>
          <a:xfrm>
            <a:off x="3312250" y="2743200"/>
            <a:ext cx="639622" cy="5004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0" idx="2"/>
            <a:endCxn id="11" idx="0"/>
          </p:cNvCxnSpPr>
          <p:nvPr/>
        </p:nvCxnSpPr>
        <p:spPr>
          <a:xfrm flipH="1">
            <a:off x="1423242" y="3766852"/>
            <a:ext cx="970964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0" idx="2"/>
            <a:endCxn id="12" idx="0"/>
          </p:cNvCxnSpPr>
          <p:nvPr/>
        </p:nvCxnSpPr>
        <p:spPr>
          <a:xfrm>
            <a:off x="2394206" y="3766852"/>
            <a:ext cx="74380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2" idx="2"/>
            <a:endCxn id="18" idx="0"/>
          </p:cNvCxnSpPr>
          <p:nvPr/>
        </p:nvCxnSpPr>
        <p:spPr>
          <a:xfrm flipH="1">
            <a:off x="2468585" y="4783455"/>
            <a:ext cx="1" cy="559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9" idx="2"/>
            <a:endCxn id="16" idx="0"/>
          </p:cNvCxnSpPr>
          <p:nvPr/>
        </p:nvCxnSpPr>
        <p:spPr>
          <a:xfrm flipH="1">
            <a:off x="3521270" y="3766852"/>
            <a:ext cx="430602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9" idx="2"/>
            <a:endCxn id="17" idx="0"/>
          </p:cNvCxnSpPr>
          <p:nvPr/>
        </p:nvCxnSpPr>
        <p:spPr>
          <a:xfrm>
            <a:off x="3951872" y="3766852"/>
            <a:ext cx="614742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7" idx="2"/>
            <a:endCxn id="19" idx="0"/>
          </p:cNvCxnSpPr>
          <p:nvPr/>
        </p:nvCxnSpPr>
        <p:spPr>
          <a:xfrm flipH="1">
            <a:off x="4566613" y="4783455"/>
            <a:ext cx="1" cy="559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155899" y="696036"/>
            <a:ext cx="84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DAG</a:t>
            </a:r>
            <a:endParaRPr kumimoji="1" lang="ja-JP" altLang="en-US" sz="28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93394" y="1398896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:=</a:t>
            </a:r>
            <a:endParaRPr kumimoji="1" lang="ja-JP" altLang="en-US" sz="2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10118" y="22199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398321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+</a:t>
            </a:r>
            <a:endParaRPr kumimoji="1" lang="ja-JP" altLang="en-US" sz="2800" dirty="0"/>
          </a:p>
        </p:txBody>
      </p:sp>
      <p:cxnSp>
        <p:nvCxnSpPr>
          <p:cNvPr id="53" name="直線コネクタ 52"/>
          <p:cNvCxnSpPr>
            <a:stCxn id="51" idx="0"/>
            <a:endCxn id="50" idx="2"/>
          </p:cNvCxnSpPr>
          <p:nvPr/>
        </p:nvCxnSpPr>
        <p:spPr>
          <a:xfrm flipV="1">
            <a:off x="5688212" y="1922116"/>
            <a:ext cx="935373" cy="297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2" idx="0"/>
            <a:endCxn id="50" idx="2"/>
          </p:cNvCxnSpPr>
          <p:nvPr/>
        </p:nvCxnSpPr>
        <p:spPr>
          <a:xfrm flipH="1" flipV="1">
            <a:off x="6623585" y="1922116"/>
            <a:ext cx="956837" cy="297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436478" y="32436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*</a:t>
            </a:r>
            <a:endParaRPr kumimoji="1" lang="ja-JP" altLang="en-US" sz="28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001067" y="426023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746649" y="426023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-(</a:t>
            </a:r>
            <a:r>
              <a:rPr lang="en-US" altLang="ja-JP" sz="2800" dirty="0" err="1" smtClean="0"/>
              <a:t>uni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083073" y="5342929"/>
            <a:ext cx="30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</a:t>
            </a:r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5" idx="2"/>
            <a:endCxn id="56" idx="0"/>
          </p:cNvCxnSpPr>
          <p:nvPr/>
        </p:nvCxnSpPr>
        <p:spPr>
          <a:xfrm flipH="1">
            <a:off x="7187977" y="3766852"/>
            <a:ext cx="430602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5" idx="2"/>
            <a:endCxn id="57" idx="0"/>
          </p:cNvCxnSpPr>
          <p:nvPr/>
        </p:nvCxnSpPr>
        <p:spPr>
          <a:xfrm>
            <a:off x="7618579" y="3766852"/>
            <a:ext cx="614742" cy="49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7" idx="2"/>
            <a:endCxn id="58" idx="0"/>
          </p:cNvCxnSpPr>
          <p:nvPr/>
        </p:nvCxnSpPr>
        <p:spPr>
          <a:xfrm flipH="1">
            <a:off x="8233320" y="4783455"/>
            <a:ext cx="1" cy="559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リーフォーム 71"/>
          <p:cNvSpPr/>
          <p:nvPr/>
        </p:nvSpPr>
        <p:spPr>
          <a:xfrm>
            <a:off x="7618579" y="2586252"/>
            <a:ext cx="969026" cy="771098"/>
          </a:xfrm>
          <a:custGeom>
            <a:avLst/>
            <a:gdLst>
              <a:gd name="connsiteX0" fmla="*/ 0 w 997130"/>
              <a:gd name="connsiteY0" fmla="*/ 0 h 709683"/>
              <a:gd name="connsiteX1" fmla="*/ 996287 w 997130"/>
              <a:gd name="connsiteY1" fmla="*/ 313898 h 709683"/>
              <a:gd name="connsiteX2" fmla="*/ 136478 w 997130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130" h="709683">
                <a:moveTo>
                  <a:pt x="0" y="0"/>
                </a:moveTo>
                <a:cubicBezTo>
                  <a:pt x="486770" y="97809"/>
                  <a:pt x="973541" y="195618"/>
                  <a:pt x="996287" y="313898"/>
                </a:cubicBezTo>
                <a:cubicBezTo>
                  <a:pt x="1019033" y="432178"/>
                  <a:pt x="577755" y="570930"/>
                  <a:pt x="136478" y="70968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 72"/>
          <p:cNvSpPr/>
          <p:nvPr/>
        </p:nvSpPr>
        <p:spPr>
          <a:xfrm rot="11102918">
            <a:off x="6579347" y="2545110"/>
            <a:ext cx="969026" cy="771098"/>
          </a:xfrm>
          <a:custGeom>
            <a:avLst/>
            <a:gdLst>
              <a:gd name="connsiteX0" fmla="*/ 0 w 997130"/>
              <a:gd name="connsiteY0" fmla="*/ 0 h 709683"/>
              <a:gd name="connsiteX1" fmla="*/ 996287 w 997130"/>
              <a:gd name="connsiteY1" fmla="*/ 313898 h 709683"/>
              <a:gd name="connsiteX2" fmla="*/ 136478 w 997130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130" h="709683">
                <a:moveTo>
                  <a:pt x="0" y="0"/>
                </a:moveTo>
                <a:cubicBezTo>
                  <a:pt x="486770" y="97809"/>
                  <a:pt x="973541" y="195618"/>
                  <a:pt x="996287" y="313898"/>
                </a:cubicBezTo>
                <a:cubicBezTo>
                  <a:pt x="1019033" y="432178"/>
                  <a:pt x="577755" y="570930"/>
                  <a:pt x="136478" y="70968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11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/>
          <p:cNvSpPr txBox="1"/>
          <p:nvPr/>
        </p:nvSpPr>
        <p:spPr>
          <a:xfrm rot="1471765">
            <a:off x="466705" y="2436169"/>
            <a:ext cx="11299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b="1" dirty="0">
                <a:solidFill>
                  <a:srgbClr val="EAEAEA"/>
                </a:solidFill>
              </a:rPr>
              <a:t>s</a:t>
            </a:r>
            <a:r>
              <a:rPr kumimoji="1" lang="en-US" altLang="ja-JP" sz="8800" b="1" dirty="0" smtClean="0">
                <a:solidFill>
                  <a:srgbClr val="EAEAEA"/>
                </a:solidFill>
              </a:rPr>
              <a:t>1240234 Yuta Nemoto</a:t>
            </a:r>
            <a:endParaRPr kumimoji="1" lang="ja-JP" altLang="en-US" sz="8800" b="1" dirty="0">
              <a:solidFill>
                <a:srgbClr val="EAEAEA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671" y="301706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x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0893" y="1833573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assign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493" y="50794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y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9416" y="5079401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-(</a:t>
            </a:r>
            <a:r>
              <a:rPr kumimoji="1" lang="en-US" altLang="ja-JP" sz="3200" dirty="0" err="1" smtClean="0"/>
              <a:t>uni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359147" y="70936"/>
            <a:ext cx="3087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x := y / -z </a:t>
            </a:r>
            <a:r>
              <a:rPr lang="en-US" altLang="ja-JP" sz="3200" b="1" dirty="0" smtClean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-y </a:t>
            </a:r>
            <a:r>
              <a:rPr lang="en-US" altLang="ja-JP" sz="3200" b="1" dirty="0" smtClean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/ -z</a:t>
            </a:r>
            <a:endParaRPr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9709" y="6113383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z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86044" y="1047526"/>
            <a:ext cx="20056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t0 = y</a:t>
            </a:r>
          </a:p>
          <a:p>
            <a:r>
              <a:rPr lang="en-US" altLang="ja-JP" sz="3200" dirty="0" smtClean="0"/>
              <a:t>t</a:t>
            </a:r>
            <a:r>
              <a:rPr kumimoji="1" lang="en-US" altLang="ja-JP" sz="3200" dirty="0" smtClean="0"/>
              <a:t>1 = -z</a:t>
            </a:r>
          </a:p>
          <a:p>
            <a:r>
              <a:rPr lang="en-US" altLang="ja-JP" sz="3200" dirty="0" smtClean="0"/>
              <a:t>t1 = t0 / t1</a:t>
            </a:r>
          </a:p>
          <a:p>
            <a:r>
              <a:rPr lang="en-US" altLang="ja-JP" sz="3200" dirty="0" smtClean="0"/>
              <a:t>t0 = y</a:t>
            </a:r>
          </a:p>
          <a:p>
            <a:r>
              <a:rPr lang="en-US" altLang="ja-JP" sz="3200" dirty="0" smtClean="0"/>
              <a:t>t2 = -z</a:t>
            </a:r>
          </a:p>
          <a:p>
            <a:r>
              <a:rPr lang="en-US" altLang="ja-JP" sz="3200" dirty="0" smtClean="0"/>
              <a:t>t2</a:t>
            </a:r>
            <a:r>
              <a:rPr lang="en-US" altLang="ja-JP" sz="3200" dirty="0" smtClean="0"/>
              <a:t> = t0 / t2</a:t>
            </a:r>
          </a:p>
          <a:p>
            <a:r>
              <a:rPr lang="en-US" altLang="ja-JP" sz="3200" dirty="0" smtClean="0"/>
              <a:t>t1 = t1 – t2</a:t>
            </a:r>
          </a:p>
          <a:p>
            <a:r>
              <a:rPr lang="en-US" altLang="ja-JP" sz="3200" dirty="0"/>
              <a:t>x</a:t>
            </a:r>
            <a:r>
              <a:rPr lang="en-US" altLang="ja-JP" sz="3200" dirty="0" smtClean="0"/>
              <a:t> = t1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1913" y="4045419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/</a:t>
            </a:r>
            <a:endParaRPr kumimoji="1" lang="ja-JP" altLang="en-US" sz="3200" dirty="0"/>
          </a:p>
        </p:txBody>
      </p:sp>
      <p:cxnSp>
        <p:nvCxnSpPr>
          <p:cNvPr id="3" name="直線コネクタ 2"/>
          <p:cNvCxnSpPr>
            <a:stCxn id="12" idx="2"/>
            <a:endCxn id="6" idx="0"/>
          </p:cNvCxnSpPr>
          <p:nvPr/>
        </p:nvCxnSpPr>
        <p:spPr>
          <a:xfrm flipH="1">
            <a:off x="366800" y="4630194"/>
            <a:ext cx="676795" cy="449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2" idx="2"/>
            <a:endCxn id="8" idx="0"/>
          </p:cNvCxnSpPr>
          <p:nvPr/>
        </p:nvCxnSpPr>
        <p:spPr>
          <a:xfrm>
            <a:off x="1043595" y="4630194"/>
            <a:ext cx="689400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8" idx="2"/>
            <a:endCxn id="10" idx="0"/>
          </p:cNvCxnSpPr>
          <p:nvPr/>
        </p:nvCxnSpPr>
        <p:spPr>
          <a:xfrm flipH="1">
            <a:off x="1732994" y="5664176"/>
            <a:ext cx="1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68939" y="507939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y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76862" y="5079400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-(</a:t>
            </a:r>
            <a:r>
              <a:rPr kumimoji="1" lang="en-US" altLang="ja-JP" sz="3200" dirty="0" err="1" smtClean="0"/>
              <a:t>uni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47155" y="6113382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z</a:t>
            </a:r>
            <a:endParaRPr kumimoji="1" lang="ja-JP" altLang="en-US" sz="3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9359" y="4045418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/</a:t>
            </a:r>
            <a:endParaRPr kumimoji="1" lang="ja-JP" altLang="en-US" sz="3200" dirty="0"/>
          </a:p>
        </p:txBody>
      </p:sp>
      <p:cxnSp>
        <p:nvCxnSpPr>
          <p:cNvPr id="29" name="直線コネクタ 28"/>
          <p:cNvCxnSpPr>
            <a:stCxn id="28" idx="2"/>
            <a:endCxn id="25" idx="0"/>
          </p:cNvCxnSpPr>
          <p:nvPr/>
        </p:nvCxnSpPr>
        <p:spPr>
          <a:xfrm flipH="1">
            <a:off x="2554246" y="4630193"/>
            <a:ext cx="676795" cy="449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8" idx="2"/>
            <a:endCxn id="26" idx="0"/>
          </p:cNvCxnSpPr>
          <p:nvPr/>
        </p:nvCxnSpPr>
        <p:spPr>
          <a:xfrm>
            <a:off x="3231041" y="4630193"/>
            <a:ext cx="689400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6" idx="2"/>
            <a:endCxn id="27" idx="0"/>
          </p:cNvCxnSpPr>
          <p:nvPr/>
        </p:nvCxnSpPr>
        <p:spPr>
          <a:xfrm flipH="1">
            <a:off x="3920440" y="5664175"/>
            <a:ext cx="1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032262" y="301143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-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>
            <a:stCxn id="32" idx="2"/>
            <a:endCxn id="12" idx="0"/>
          </p:cNvCxnSpPr>
          <p:nvPr/>
        </p:nvCxnSpPr>
        <p:spPr>
          <a:xfrm flipH="1">
            <a:off x="1043595" y="3596211"/>
            <a:ext cx="1143517" cy="449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28" idx="0"/>
          </p:cNvCxnSpPr>
          <p:nvPr/>
        </p:nvCxnSpPr>
        <p:spPr>
          <a:xfrm>
            <a:off x="2187112" y="3596211"/>
            <a:ext cx="1043929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5" idx="2"/>
            <a:endCxn id="32" idx="0"/>
          </p:cNvCxnSpPr>
          <p:nvPr/>
        </p:nvCxnSpPr>
        <p:spPr>
          <a:xfrm>
            <a:off x="1674584" y="2418348"/>
            <a:ext cx="512528" cy="593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5" idx="2"/>
            <a:endCxn id="4" idx="0"/>
          </p:cNvCxnSpPr>
          <p:nvPr/>
        </p:nvCxnSpPr>
        <p:spPr>
          <a:xfrm flipH="1">
            <a:off x="859971" y="2418348"/>
            <a:ext cx="814613" cy="598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950801" y="1015648"/>
            <a:ext cx="1609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AST way</a:t>
            </a:r>
            <a:endParaRPr kumimoji="1" lang="ja-JP" altLang="en-US" sz="32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698509" y="574158"/>
            <a:ext cx="56707" cy="5996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489703" y="1015647"/>
            <a:ext cx="1721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DAG way</a:t>
            </a:r>
            <a:endParaRPr kumimoji="1" lang="ja-JP" altLang="en-US" sz="32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980234" y="1047526"/>
            <a:ext cx="20056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t0 = y</a:t>
            </a:r>
          </a:p>
          <a:p>
            <a:r>
              <a:rPr lang="en-US" altLang="ja-JP" sz="3200" dirty="0" smtClean="0"/>
              <a:t>t</a:t>
            </a:r>
            <a:r>
              <a:rPr kumimoji="1" lang="en-US" altLang="ja-JP" sz="3200" dirty="0" smtClean="0"/>
              <a:t>1 = -z</a:t>
            </a:r>
          </a:p>
          <a:p>
            <a:r>
              <a:rPr lang="en-US" altLang="ja-JP" sz="3200" dirty="0" smtClean="0"/>
              <a:t>t1 = t0 / t1</a:t>
            </a:r>
          </a:p>
          <a:p>
            <a:r>
              <a:rPr lang="en-US" altLang="ja-JP" sz="3200" dirty="0" smtClean="0"/>
              <a:t>t0 = t1 – t1</a:t>
            </a:r>
          </a:p>
          <a:p>
            <a:r>
              <a:rPr lang="en-US" altLang="ja-JP" sz="3200" dirty="0"/>
              <a:t>x</a:t>
            </a:r>
            <a:r>
              <a:rPr lang="en-US" altLang="ja-JP" sz="3200" dirty="0" smtClean="0"/>
              <a:t> = t0</a:t>
            </a:r>
            <a:endParaRPr kumimoji="1"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00000" y="301706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x</a:t>
            </a:r>
            <a:endParaRPr kumimoji="1" lang="ja-JP" altLang="en-US" sz="32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692222" y="1833573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assign</a:t>
            </a:r>
            <a:endParaRPr kumimoji="1" lang="ja-JP" altLang="en-US" sz="32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955368" y="50793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y</a:t>
            </a:r>
            <a:endParaRPr kumimoji="1"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963291" y="5079399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-(</a:t>
            </a:r>
            <a:r>
              <a:rPr kumimoji="1" lang="en-US" altLang="ja-JP" sz="3200" dirty="0" err="1" smtClean="0"/>
              <a:t>uni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333584" y="611338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z</a:t>
            </a:r>
            <a:endParaRPr kumimoji="1" lang="ja-JP" altLang="en-US" sz="3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645788" y="4045417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/</a:t>
            </a:r>
            <a:endParaRPr kumimoji="1" lang="ja-JP" altLang="en-US" sz="3200" dirty="0"/>
          </a:p>
        </p:txBody>
      </p:sp>
      <p:cxnSp>
        <p:nvCxnSpPr>
          <p:cNvPr id="61" name="直線コネクタ 60"/>
          <p:cNvCxnSpPr>
            <a:stCxn id="60" idx="2"/>
            <a:endCxn id="57" idx="0"/>
          </p:cNvCxnSpPr>
          <p:nvPr/>
        </p:nvCxnSpPr>
        <p:spPr>
          <a:xfrm flipH="1">
            <a:off x="8140675" y="4630192"/>
            <a:ext cx="676795" cy="449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60" idx="2"/>
            <a:endCxn id="58" idx="0"/>
          </p:cNvCxnSpPr>
          <p:nvPr/>
        </p:nvCxnSpPr>
        <p:spPr>
          <a:xfrm>
            <a:off x="8817470" y="4630192"/>
            <a:ext cx="689400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8" idx="2"/>
            <a:endCxn id="59" idx="0"/>
          </p:cNvCxnSpPr>
          <p:nvPr/>
        </p:nvCxnSpPr>
        <p:spPr>
          <a:xfrm flipH="1">
            <a:off x="9506869" y="5664174"/>
            <a:ext cx="1" cy="449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8653591" y="301143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-</a:t>
            </a:r>
            <a:endParaRPr kumimoji="1" lang="ja-JP" altLang="en-US" sz="3200" dirty="0"/>
          </a:p>
        </p:txBody>
      </p:sp>
      <p:cxnSp>
        <p:nvCxnSpPr>
          <p:cNvPr id="74" name="直線コネクタ 73"/>
          <p:cNvCxnSpPr>
            <a:stCxn id="56" idx="2"/>
            <a:endCxn id="71" idx="0"/>
          </p:cNvCxnSpPr>
          <p:nvPr/>
        </p:nvCxnSpPr>
        <p:spPr>
          <a:xfrm>
            <a:off x="8295913" y="2418348"/>
            <a:ext cx="512528" cy="593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56" idx="2"/>
            <a:endCxn id="55" idx="0"/>
          </p:cNvCxnSpPr>
          <p:nvPr/>
        </p:nvCxnSpPr>
        <p:spPr>
          <a:xfrm flipH="1">
            <a:off x="7481300" y="2418348"/>
            <a:ext cx="814613" cy="598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/>
          <p:cNvSpPr/>
          <p:nvPr/>
        </p:nvSpPr>
        <p:spPr>
          <a:xfrm>
            <a:off x="8966791" y="3437860"/>
            <a:ext cx="510468" cy="687573"/>
          </a:xfrm>
          <a:custGeom>
            <a:avLst/>
            <a:gdLst>
              <a:gd name="connsiteX0" fmla="*/ 0 w 510468"/>
              <a:gd name="connsiteY0" fmla="*/ 0 h 687573"/>
              <a:gd name="connsiteX1" fmla="*/ 510362 w 510468"/>
              <a:gd name="connsiteY1" fmla="*/ 340242 h 687573"/>
              <a:gd name="connsiteX2" fmla="*/ 35442 w 510468"/>
              <a:gd name="connsiteY2" fmla="*/ 687573 h 68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68" h="687573">
                <a:moveTo>
                  <a:pt x="0" y="0"/>
                </a:moveTo>
                <a:cubicBezTo>
                  <a:pt x="252227" y="112823"/>
                  <a:pt x="504455" y="225647"/>
                  <a:pt x="510362" y="340242"/>
                </a:cubicBezTo>
                <a:cubicBezTo>
                  <a:pt x="516269" y="454838"/>
                  <a:pt x="275855" y="571205"/>
                  <a:pt x="35442" y="6875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 79"/>
          <p:cNvSpPr/>
          <p:nvPr/>
        </p:nvSpPr>
        <p:spPr>
          <a:xfrm rot="10800000">
            <a:off x="8176785" y="3460642"/>
            <a:ext cx="510468" cy="687573"/>
          </a:xfrm>
          <a:custGeom>
            <a:avLst/>
            <a:gdLst>
              <a:gd name="connsiteX0" fmla="*/ 0 w 510468"/>
              <a:gd name="connsiteY0" fmla="*/ 0 h 687573"/>
              <a:gd name="connsiteX1" fmla="*/ 510362 w 510468"/>
              <a:gd name="connsiteY1" fmla="*/ 340242 h 687573"/>
              <a:gd name="connsiteX2" fmla="*/ 35442 w 510468"/>
              <a:gd name="connsiteY2" fmla="*/ 687573 h 68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68" h="687573">
                <a:moveTo>
                  <a:pt x="0" y="0"/>
                </a:moveTo>
                <a:cubicBezTo>
                  <a:pt x="252227" y="112823"/>
                  <a:pt x="504455" y="225647"/>
                  <a:pt x="510362" y="340242"/>
                </a:cubicBezTo>
                <a:cubicBezTo>
                  <a:pt x="516269" y="454838"/>
                  <a:pt x="275855" y="571205"/>
                  <a:pt x="35442" y="6875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 flipH="1">
            <a:off x="-32665" y="5528606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 flipH="1">
            <a:off x="1064826" y="5509329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flipH="1">
            <a:off x="1337877" y="6467323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 flipH="1">
            <a:off x="2166699" y="5528606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flipH="1">
            <a:off x="3327433" y="5528606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flipH="1">
            <a:off x="3517971" y="6467323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flipH="1">
            <a:off x="516823" y="4366348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 flipH="1">
            <a:off x="2678163" y="4361956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 flipH="1">
            <a:off x="1647304" y="3270116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 flipH="1">
            <a:off x="7604632" y="5509328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8699426" y="5509328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 flipH="1">
            <a:off x="9119640" y="6467323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 flipH="1">
            <a:off x="8260628" y="4364060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8262380" y="3159443"/>
            <a:ext cx="5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0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209</Words>
  <Application>Microsoft Office PowerPoint</Application>
  <PresentationFormat>ワイド画面</PresentationFormat>
  <Paragraphs>90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明朝</vt:lpstr>
      <vt:lpstr>Arial</vt:lpstr>
      <vt:lpstr>Calibri</vt:lpstr>
      <vt:lpstr>Calibri Light</vt:lpstr>
      <vt:lpstr>Gadugi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根本 優太</dc:creator>
  <cp:lastModifiedBy>根本 優太</cp:lastModifiedBy>
  <cp:revision>12</cp:revision>
  <dcterms:created xsi:type="dcterms:W3CDTF">2018-11-12T07:03:43Z</dcterms:created>
  <dcterms:modified xsi:type="dcterms:W3CDTF">2018-11-13T06:00:24Z</dcterms:modified>
</cp:coreProperties>
</file>