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042" r:id="rId2"/>
    <p:sldMasterId id="2147485222" r:id="rId3"/>
  </p:sldMasterIdLst>
  <p:notesMasterIdLst>
    <p:notesMasterId r:id="rId27"/>
  </p:notesMasterIdLst>
  <p:handoutMasterIdLst>
    <p:handoutMasterId r:id="rId28"/>
  </p:handoutMasterIdLst>
  <p:sldIdLst>
    <p:sldId id="300" r:id="rId4"/>
    <p:sldId id="514" r:id="rId5"/>
    <p:sldId id="447" r:id="rId6"/>
    <p:sldId id="448" r:id="rId7"/>
    <p:sldId id="456" r:id="rId8"/>
    <p:sldId id="416" r:id="rId9"/>
    <p:sldId id="504" r:id="rId10"/>
    <p:sldId id="451" r:id="rId11"/>
    <p:sldId id="497" r:id="rId12"/>
    <p:sldId id="496" r:id="rId13"/>
    <p:sldId id="470" r:id="rId14"/>
    <p:sldId id="469" r:id="rId15"/>
    <p:sldId id="513" r:id="rId16"/>
    <p:sldId id="465" r:id="rId17"/>
    <p:sldId id="466" r:id="rId18"/>
    <p:sldId id="467" r:id="rId19"/>
    <p:sldId id="468" r:id="rId20"/>
    <p:sldId id="419" r:id="rId21"/>
    <p:sldId id="521" r:id="rId22"/>
    <p:sldId id="516" r:id="rId23"/>
    <p:sldId id="517" r:id="rId24"/>
    <p:sldId id="518" r:id="rId25"/>
    <p:sldId id="520" r:id="rId26"/>
  </p:sldIdLst>
  <p:sldSz cx="9144000" cy="6858000" type="screen4x3"/>
  <p:notesSz cx="6735763" cy="9866313"/>
  <p:defaultTextStyle>
    <a:defPPr>
      <a:defRPr lang="en-US"/>
    </a:defPPr>
    <a:lvl1pPr algn="l" rtl="0" fontAlgn="base">
      <a:spcBef>
        <a:spcPct val="0"/>
      </a:spcBef>
      <a:spcAft>
        <a:spcPct val="0"/>
      </a:spcAft>
      <a:defRPr kumimoji="1" kern="1200">
        <a:solidFill>
          <a:schemeClr val="tx1"/>
        </a:solidFill>
        <a:latin typeface="Tahoma"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Tahoma"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Tahoma"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Tahoma"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Tahoma"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Tahoma"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Tahoma"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Tahoma"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Tahoma" pitchFamily="34"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68" autoAdjust="0"/>
    <p:restoredTop sz="91779" autoAdjust="0"/>
  </p:normalViewPr>
  <p:slideViewPr>
    <p:cSldViewPr snapToGrid="0" showGuides="1">
      <p:cViewPr>
        <p:scale>
          <a:sx n="70" d="100"/>
          <a:sy n="70" d="100"/>
        </p:scale>
        <p:origin x="-912" y="-62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4857" tIns="47429" rIns="94857" bIns="47429" numCol="1" anchor="t" anchorCtr="0" compatLnSpc="1">
            <a:prstTxWarp prst="textNoShape">
              <a:avLst/>
            </a:prstTxWarp>
          </a:bodyPr>
          <a:lstStyle>
            <a:lvl1pPr defTabSz="947904" eaLnBrk="0" hangingPunct="0">
              <a:defRPr sz="1300">
                <a:ea typeface="ＭＳ Ｐゴシック" pitchFamily="50" charset="-128"/>
              </a:defRPr>
            </a:lvl1pPr>
          </a:lstStyle>
          <a:p>
            <a:pPr>
              <a:defRPr/>
            </a:pPr>
            <a:endParaRPr lang="en-US" altLang="ja-JP"/>
          </a:p>
        </p:txBody>
      </p:sp>
      <p:sp>
        <p:nvSpPr>
          <p:cNvPr id="95235" name="Rectangle 3"/>
          <p:cNvSpPr>
            <a:spLocks noGrp="1" noChangeArrowheads="1"/>
          </p:cNvSpPr>
          <p:nvPr>
            <p:ph type="dt" sz="quarter" idx="1"/>
          </p:nvPr>
        </p:nvSpPr>
        <p:spPr bwMode="auto">
          <a:xfrm>
            <a:off x="3816350" y="0"/>
            <a:ext cx="2917825" cy="493713"/>
          </a:xfrm>
          <a:prstGeom prst="rect">
            <a:avLst/>
          </a:prstGeom>
          <a:noFill/>
          <a:ln w="9525">
            <a:noFill/>
            <a:miter lim="800000"/>
            <a:headEnd/>
            <a:tailEnd/>
          </a:ln>
          <a:effectLst/>
        </p:spPr>
        <p:txBody>
          <a:bodyPr vert="horz" wrap="square" lIns="94857" tIns="47429" rIns="94857" bIns="47429" numCol="1" anchor="t" anchorCtr="0" compatLnSpc="1">
            <a:prstTxWarp prst="textNoShape">
              <a:avLst/>
            </a:prstTxWarp>
          </a:bodyPr>
          <a:lstStyle>
            <a:lvl1pPr algn="r" defTabSz="947904" eaLnBrk="0" hangingPunct="0">
              <a:defRPr sz="1300">
                <a:ea typeface="ＭＳ Ｐゴシック" pitchFamily="50" charset="-128"/>
              </a:defRPr>
            </a:lvl1pPr>
          </a:lstStyle>
          <a:p>
            <a:pPr>
              <a:defRPr/>
            </a:pPr>
            <a:fld id="{498EE223-F072-4876-9038-7D8239D7D557}" type="datetimeFigureOut">
              <a:rPr lang="ja-JP" altLang="en-US"/>
              <a:pPr>
                <a:defRPr/>
              </a:pPr>
              <a:t>2019/7/19</a:t>
            </a:fld>
            <a:endParaRPr lang="en-US" altLang="ja-JP"/>
          </a:p>
        </p:txBody>
      </p:sp>
      <p:sp>
        <p:nvSpPr>
          <p:cNvPr id="95236" name="Rectangle 4"/>
          <p:cNvSpPr>
            <a:spLocks noGrp="1" noChangeArrowheads="1"/>
          </p:cNvSpPr>
          <p:nvPr>
            <p:ph type="ftr" sz="quarter" idx="2"/>
          </p:nvPr>
        </p:nvSpPr>
        <p:spPr bwMode="auto">
          <a:xfrm>
            <a:off x="0" y="9371013"/>
            <a:ext cx="2917825" cy="493712"/>
          </a:xfrm>
          <a:prstGeom prst="rect">
            <a:avLst/>
          </a:prstGeom>
          <a:noFill/>
          <a:ln w="9525">
            <a:noFill/>
            <a:miter lim="800000"/>
            <a:headEnd/>
            <a:tailEnd/>
          </a:ln>
          <a:effectLst/>
        </p:spPr>
        <p:txBody>
          <a:bodyPr vert="horz" wrap="square" lIns="94857" tIns="47429" rIns="94857" bIns="47429" numCol="1" anchor="b" anchorCtr="0" compatLnSpc="1">
            <a:prstTxWarp prst="textNoShape">
              <a:avLst/>
            </a:prstTxWarp>
          </a:bodyPr>
          <a:lstStyle>
            <a:lvl1pPr defTabSz="947904" eaLnBrk="0" hangingPunct="0">
              <a:defRPr sz="1300">
                <a:ea typeface="ＭＳ Ｐゴシック" pitchFamily="50" charset="-128"/>
              </a:defRPr>
            </a:lvl1pPr>
          </a:lstStyle>
          <a:p>
            <a:pPr>
              <a:defRPr/>
            </a:pPr>
            <a:endParaRPr lang="en-US" altLang="ja-JP"/>
          </a:p>
        </p:txBody>
      </p:sp>
      <p:sp>
        <p:nvSpPr>
          <p:cNvPr id="95237" name="Rectangle 5"/>
          <p:cNvSpPr>
            <a:spLocks noGrp="1" noChangeArrowheads="1"/>
          </p:cNvSpPr>
          <p:nvPr>
            <p:ph type="sldNum" sz="quarter" idx="3"/>
          </p:nvPr>
        </p:nvSpPr>
        <p:spPr bwMode="auto">
          <a:xfrm>
            <a:off x="3816350" y="9371013"/>
            <a:ext cx="2917825" cy="493712"/>
          </a:xfrm>
          <a:prstGeom prst="rect">
            <a:avLst/>
          </a:prstGeom>
          <a:noFill/>
          <a:ln w="9525">
            <a:noFill/>
            <a:miter lim="800000"/>
            <a:headEnd/>
            <a:tailEnd/>
          </a:ln>
          <a:effectLst/>
        </p:spPr>
        <p:txBody>
          <a:bodyPr vert="horz" wrap="square" lIns="94857" tIns="47429" rIns="94857" bIns="47429" numCol="1" anchor="b" anchorCtr="0" compatLnSpc="1">
            <a:prstTxWarp prst="textNoShape">
              <a:avLst/>
            </a:prstTxWarp>
          </a:bodyPr>
          <a:lstStyle>
            <a:lvl1pPr algn="r" defTabSz="947904" eaLnBrk="0" hangingPunct="0">
              <a:defRPr sz="1300">
                <a:ea typeface="ＭＳ Ｐゴシック" pitchFamily="50" charset="-128"/>
              </a:defRPr>
            </a:lvl1pPr>
          </a:lstStyle>
          <a:p>
            <a:pPr>
              <a:defRPr/>
            </a:pPr>
            <a:fld id="{32C10CDB-0E91-436F-852D-26E5D13B0AEE}" type="slidenum">
              <a:rPr lang="ja-JP" altLang="en-US"/>
              <a:pPr>
                <a:defRPr/>
              </a:pPr>
              <a:t>‹#›</a:t>
            </a:fld>
            <a:endParaRPr lang="en-US" altLang="ja-JP"/>
          </a:p>
        </p:txBody>
      </p:sp>
    </p:spTree>
    <p:extLst>
      <p:ext uri="{BB962C8B-B14F-4D97-AF65-F5344CB8AC3E}">
        <p14:creationId xmlns:p14="http://schemas.microsoft.com/office/powerpoint/2010/main" val="2174423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17825" cy="493713"/>
          </a:xfrm>
          <a:prstGeom prst="rect">
            <a:avLst/>
          </a:prstGeom>
          <a:noFill/>
          <a:ln w="9525">
            <a:noFill/>
            <a:miter lim="800000"/>
            <a:headEnd/>
            <a:tailEnd/>
          </a:ln>
        </p:spPr>
        <p:txBody>
          <a:bodyPr vert="horz" wrap="square" lIns="94857" tIns="47429" rIns="94857" bIns="47429" numCol="1" anchor="t" anchorCtr="0" compatLnSpc="1">
            <a:prstTxWarp prst="textNoShape">
              <a:avLst/>
            </a:prstTxWarp>
          </a:bodyPr>
          <a:lstStyle>
            <a:lvl1pPr defTabSz="947904">
              <a:defRPr sz="1300">
                <a:latin typeface="Times New Roman" pitchFamily="18" charset="0"/>
                <a:ea typeface="ＭＳ Ｐゴシック" pitchFamily="50" charset="-128"/>
              </a:defRPr>
            </a:lvl1pPr>
          </a:lstStyle>
          <a:p>
            <a:pPr>
              <a:defRPr/>
            </a:pPr>
            <a:endParaRPr lang="en-US" altLang="ja-JP"/>
          </a:p>
        </p:txBody>
      </p:sp>
      <p:sp>
        <p:nvSpPr>
          <p:cNvPr id="23555" name="Rectangle 3"/>
          <p:cNvSpPr>
            <a:spLocks noGrp="1" noChangeArrowheads="1"/>
          </p:cNvSpPr>
          <p:nvPr>
            <p:ph type="dt" idx="1"/>
          </p:nvPr>
        </p:nvSpPr>
        <p:spPr bwMode="auto">
          <a:xfrm>
            <a:off x="3816350" y="0"/>
            <a:ext cx="2917825" cy="493713"/>
          </a:xfrm>
          <a:prstGeom prst="rect">
            <a:avLst/>
          </a:prstGeom>
          <a:noFill/>
          <a:ln w="9525">
            <a:noFill/>
            <a:miter lim="800000"/>
            <a:headEnd/>
            <a:tailEnd/>
          </a:ln>
        </p:spPr>
        <p:txBody>
          <a:bodyPr vert="horz" wrap="square" lIns="94857" tIns="47429" rIns="94857" bIns="47429" numCol="1" anchor="t" anchorCtr="0" compatLnSpc="1">
            <a:prstTxWarp prst="textNoShape">
              <a:avLst/>
            </a:prstTxWarp>
          </a:bodyPr>
          <a:lstStyle>
            <a:lvl1pPr algn="r" defTabSz="947904">
              <a:defRPr sz="1300">
                <a:latin typeface="Times New Roman" pitchFamily="18" charset="0"/>
                <a:ea typeface="ＭＳ Ｐゴシック" pitchFamily="50" charset="-128"/>
              </a:defRPr>
            </a:lvl1pPr>
          </a:lstStyle>
          <a:p>
            <a:pPr>
              <a:defRPr/>
            </a:pPr>
            <a:endParaRPr lang="en-US" altLang="ja-JP"/>
          </a:p>
        </p:txBody>
      </p:sp>
      <p:sp>
        <p:nvSpPr>
          <p:cNvPr id="74756" name="Rectangle 4"/>
          <p:cNvSpPr>
            <a:spLocks noGrp="1" noRot="1" noChangeAspect="1" noChangeArrowheads="1" noTextEdit="1"/>
          </p:cNvSpPr>
          <p:nvPr>
            <p:ph type="sldImg" idx="2"/>
          </p:nvPr>
        </p:nvSpPr>
        <p:spPr bwMode="auto">
          <a:xfrm>
            <a:off x="903288" y="739775"/>
            <a:ext cx="4930775" cy="3698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674688" y="4686300"/>
            <a:ext cx="5386387" cy="4440238"/>
          </a:xfrm>
          <a:prstGeom prst="rect">
            <a:avLst/>
          </a:prstGeom>
          <a:noFill/>
          <a:ln w="9525">
            <a:noFill/>
            <a:miter lim="800000"/>
            <a:headEnd/>
            <a:tailEnd/>
          </a:ln>
        </p:spPr>
        <p:txBody>
          <a:bodyPr vert="horz" wrap="square" lIns="94857" tIns="47429" rIns="94857" bIns="47429"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23558" name="Rectangle 6"/>
          <p:cNvSpPr>
            <a:spLocks noGrp="1" noChangeArrowheads="1"/>
          </p:cNvSpPr>
          <p:nvPr>
            <p:ph type="ftr" sz="quarter" idx="4"/>
          </p:nvPr>
        </p:nvSpPr>
        <p:spPr bwMode="auto">
          <a:xfrm>
            <a:off x="0" y="9371013"/>
            <a:ext cx="2917825" cy="493712"/>
          </a:xfrm>
          <a:prstGeom prst="rect">
            <a:avLst/>
          </a:prstGeom>
          <a:noFill/>
          <a:ln w="9525">
            <a:noFill/>
            <a:miter lim="800000"/>
            <a:headEnd/>
            <a:tailEnd/>
          </a:ln>
        </p:spPr>
        <p:txBody>
          <a:bodyPr vert="horz" wrap="square" lIns="94857" tIns="47429" rIns="94857" bIns="47429" numCol="1" anchor="b" anchorCtr="0" compatLnSpc="1">
            <a:prstTxWarp prst="textNoShape">
              <a:avLst/>
            </a:prstTxWarp>
          </a:bodyPr>
          <a:lstStyle>
            <a:lvl1pPr defTabSz="947904">
              <a:defRPr sz="1300">
                <a:latin typeface="Times New Roman" pitchFamily="18" charset="0"/>
                <a:ea typeface="ＭＳ Ｐゴシック" pitchFamily="50" charset="-128"/>
              </a:defRPr>
            </a:lvl1pPr>
          </a:lstStyle>
          <a:p>
            <a:pPr>
              <a:defRPr/>
            </a:pPr>
            <a:endParaRPr lang="en-US" altLang="ja-JP"/>
          </a:p>
        </p:txBody>
      </p:sp>
      <p:sp>
        <p:nvSpPr>
          <p:cNvPr id="23559" name="Rectangle 7"/>
          <p:cNvSpPr>
            <a:spLocks noGrp="1" noChangeArrowheads="1"/>
          </p:cNvSpPr>
          <p:nvPr>
            <p:ph type="sldNum" sz="quarter" idx="5"/>
          </p:nvPr>
        </p:nvSpPr>
        <p:spPr bwMode="auto">
          <a:xfrm>
            <a:off x="3816350" y="9371013"/>
            <a:ext cx="2917825" cy="493712"/>
          </a:xfrm>
          <a:prstGeom prst="rect">
            <a:avLst/>
          </a:prstGeom>
          <a:noFill/>
          <a:ln w="9525">
            <a:noFill/>
            <a:miter lim="800000"/>
            <a:headEnd/>
            <a:tailEnd/>
          </a:ln>
        </p:spPr>
        <p:txBody>
          <a:bodyPr vert="horz" wrap="square" lIns="94857" tIns="47429" rIns="94857" bIns="47429" numCol="1" anchor="b" anchorCtr="0" compatLnSpc="1">
            <a:prstTxWarp prst="textNoShape">
              <a:avLst/>
            </a:prstTxWarp>
          </a:bodyPr>
          <a:lstStyle>
            <a:lvl1pPr algn="r" defTabSz="947904">
              <a:defRPr sz="1300">
                <a:latin typeface="Times New Roman" pitchFamily="18" charset="0"/>
                <a:ea typeface="ＭＳ Ｐゴシック" pitchFamily="50" charset="-128"/>
              </a:defRPr>
            </a:lvl1pPr>
          </a:lstStyle>
          <a:p>
            <a:pPr>
              <a:defRPr/>
            </a:pPr>
            <a:fld id="{EF7E2FD3-1EC5-444A-AF76-214798B920FF}" type="slidenum">
              <a:rPr lang="ja-JP" altLang="en-US"/>
              <a:pPr>
                <a:defRPr/>
              </a:pPr>
              <a:t>‹#›</a:t>
            </a:fld>
            <a:endParaRPr lang="en-US" altLang="ja-JP"/>
          </a:p>
        </p:txBody>
      </p:sp>
    </p:spTree>
    <p:extLst>
      <p:ext uri="{BB962C8B-B14F-4D97-AF65-F5344CB8AC3E}">
        <p14:creationId xmlns:p14="http://schemas.microsoft.com/office/powerpoint/2010/main" val="1991098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スライド イメージ プレースホルダ 1"/>
          <p:cNvSpPr>
            <a:spLocks noGrp="1" noRot="1" noChangeAspect="1" noTextEdit="1"/>
          </p:cNvSpPr>
          <p:nvPr>
            <p:ph type="sldImg"/>
          </p:nvPr>
        </p:nvSpPr>
        <p:spPr>
          <a:ln/>
        </p:spPr>
      </p:sp>
      <p:sp>
        <p:nvSpPr>
          <p:cNvPr id="7577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p>
        </p:txBody>
      </p:sp>
      <p:sp>
        <p:nvSpPr>
          <p:cNvPr id="7578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kumimoji="1">
                <a:solidFill>
                  <a:schemeClr val="tx1"/>
                </a:solidFill>
                <a:latin typeface="Tahoma" pitchFamily="34" charset="0"/>
                <a:ea typeface="ＭＳ Ｐゴシック" pitchFamily="50" charset="-128"/>
              </a:defRPr>
            </a:lvl1pPr>
            <a:lvl2pPr marL="742950" indent="-285750" defTabSz="946150" eaLnBrk="0" hangingPunct="0">
              <a:defRPr kumimoji="1">
                <a:solidFill>
                  <a:schemeClr val="tx1"/>
                </a:solidFill>
                <a:latin typeface="Tahoma" pitchFamily="34" charset="0"/>
                <a:ea typeface="ＭＳ Ｐゴシック" pitchFamily="50" charset="-128"/>
              </a:defRPr>
            </a:lvl2pPr>
            <a:lvl3pPr marL="1143000" indent="-228600" defTabSz="946150" eaLnBrk="0" hangingPunct="0">
              <a:defRPr kumimoji="1">
                <a:solidFill>
                  <a:schemeClr val="tx1"/>
                </a:solidFill>
                <a:latin typeface="Tahoma" pitchFamily="34" charset="0"/>
                <a:ea typeface="ＭＳ Ｐゴシック" pitchFamily="50" charset="-128"/>
              </a:defRPr>
            </a:lvl3pPr>
            <a:lvl4pPr marL="1600200" indent="-228600" defTabSz="946150" eaLnBrk="0" hangingPunct="0">
              <a:defRPr kumimoji="1">
                <a:solidFill>
                  <a:schemeClr val="tx1"/>
                </a:solidFill>
                <a:latin typeface="Tahoma" pitchFamily="34" charset="0"/>
                <a:ea typeface="ＭＳ Ｐゴシック" pitchFamily="50" charset="-128"/>
              </a:defRPr>
            </a:lvl4pPr>
            <a:lvl5pPr marL="2057400" indent="-228600" defTabSz="946150" eaLnBrk="0" hangingPunct="0">
              <a:defRPr kumimoji="1">
                <a:solidFill>
                  <a:schemeClr val="tx1"/>
                </a:solidFill>
                <a:latin typeface="Tahoma" pitchFamily="34" charset="0"/>
                <a:ea typeface="ＭＳ Ｐゴシック" pitchFamily="50" charset="-128"/>
              </a:defRPr>
            </a:lvl5pPr>
            <a:lvl6pPr marL="2514600" indent="-228600" defTabSz="94615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defTabSz="94615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defTabSz="94615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defTabSz="94615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C26B893E-1434-4C94-A1A3-CCB4CF564173}" type="slidenum">
              <a:rPr lang="ja-JP" altLang="en-US" smtClean="0">
                <a:latin typeface="Times New Roman" pitchFamily="18" charset="0"/>
              </a:rPr>
              <a:pPr eaLnBrk="1" hangingPunct="1"/>
              <a:t>1</a:t>
            </a:fld>
            <a:endParaRPr lang="en-US" altLang="ja-JP"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スライド イメージ プレースホルダ 1"/>
          <p:cNvSpPr>
            <a:spLocks noGrp="1" noRot="1" noChangeAspect="1" noTextEdit="1"/>
          </p:cNvSpPr>
          <p:nvPr>
            <p:ph type="sldImg"/>
          </p:nvPr>
        </p:nvSpPr>
        <p:spPr>
          <a:ln/>
        </p:spPr>
      </p:sp>
      <p:sp>
        <p:nvSpPr>
          <p:cNvPr id="77827"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dirty="0" smtClean="0"/>
          </a:p>
        </p:txBody>
      </p:sp>
      <p:sp>
        <p:nvSpPr>
          <p:cNvPr id="77828"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kumimoji="1">
                <a:solidFill>
                  <a:schemeClr val="tx1"/>
                </a:solidFill>
                <a:latin typeface="Tahoma" pitchFamily="34" charset="0"/>
                <a:ea typeface="ＭＳ Ｐゴシック" pitchFamily="50" charset="-128"/>
              </a:defRPr>
            </a:lvl1pPr>
            <a:lvl2pPr marL="742950" indent="-285750" defTabSz="946150" eaLnBrk="0" hangingPunct="0">
              <a:defRPr kumimoji="1">
                <a:solidFill>
                  <a:schemeClr val="tx1"/>
                </a:solidFill>
                <a:latin typeface="Tahoma" pitchFamily="34" charset="0"/>
                <a:ea typeface="ＭＳ Ｐゴシック" pitchFamily="50" charset="-128"/>
              </a:defRPr>
            </a:lvl2pPr>
            <a:lvl3pPr marL="1143000" indent="-228600" defTabSz="946150" eaLnBrk="0" hangingPunct="0">
              <a:defRPr kumimoji="1">
                <a:solidFill>
                  <a:schemeClr val="tx1"/>
                </a:solidFill>
                <a:latin typeface="Tahoma" pitchFamily="34" charset="0"/>
                <a:ea typeface="ＭＳ Ｐゴシック" pitchFamily="50" charset="-128"/>
              </a:defRPr>
            </a:lvl3pPr>
            <a:lvl4pPr marL="1600200" indent="-228600" defTabSz="946150" eaLnBrk="0" hangingPunct="0">
              <a:defRPr kumimoji="1">
                <a:solidFill>
                  <a:schemeClr val="tx1"/>
                </a:solidFill>
                <a:latin typeface="Tahoma" pitchFamily="34" charset="0"/>
                <a:ea typeface="ＭＳ Ｐゴシック" pitchFamily="50" charset="-128"/>
              </a:defRPr>
            </a:lvl4pPr>
            <a:lvl5pPr marL="2057400" indent="-228600" defTabSz="946150" eaLnBrk="0" hangingPunct="0">
              <a:defRPr kumimoji="1">
                <a:solidFill>
                  <a:schemeClr val="tx1"/>
                </a:solidFill>
                <a:latin typeface="Tahoma" pitchFamily="34" charset="0"/>
                <a:ea typeface="ＭＳ Ｐゴシック" pitchFamily="50" charset="-128"/>
              </a:defRPr>
            </a:lvl5pPr>
            <a:lvl6pPr marL="2514600" indent="-228600" defTabSz="94615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defTabSz="94615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defTabSz="94615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defTabSz="94615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CCD70202-EEF8-4C1B-8D43-E874DD5D4949}" type="slidenum">
              <a:rPr lang="ja-JP" altLang="en-US" smtClean="0">
                <a:solidFill>
                  <a:prstClr val="black"/>
                </a:solidFill>
                <a:latin typeface="Times New Roman" pitchFamily="18" charset="0"/>
              </a:rPr>
              <a:pPr eaLnBrk="1" hangingPunct="1"/>
              <a:t>2</a:t>
            </a:fld>
            <a:endParaRPr lang="en-US" altLang="ja-JP" smtClean="0">
              <a:solidFill>
                <a:prstClr val="black"/>
              </a:solidFill>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スライド イメージ プレースホルダー 1"/>
          <p:cNvSpPr>
            <a:spLocks noGrp="1" noRot="1" noChangeAspect="1" noTextEdit="1"/>
          </p:cNvSpPr>
          <p:nvPr>
            <p:ph type="sldImg"/>
          </p:nvPr>
        </p:nvSpPr>
        <p:spPr>
          <a:ln/>
        </p:spPr>
      </p:sp>
      <p:sp>
        <p:nvSpPr>
          <p:cNvPr id="8601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dirty="0" smtClean="0"/>
              <a:t>慣性系から見ると、地上局は地球と同じ回転をするので時々刻々場所が変わるため、</a:t>
            </a:r>
            <a:r>
              <a:rPr lang="en-US" altLang="ja-JP" dirty="0" smtClean="0"/>
              <a:t>SPK</a:t>
            </a:r>
            <a:r>
              <a:rPr lang="ja-JP" altLang="en-US" dirty="0" smtClean="0"/>
              <a:t>が必要。座標変換のため</a:t>
            </a:r>
            <a:r>
              <a:rPr lang="en-US" altLang="ja-JP" dirty="0" smtClean="0"/>
              <a:t>FK</a:t>
            </a:r>
            <a:r>
              <a:rPr lang="ja-JP" altLang="en-US" dirty="0" smtClean="0"/>
              <a:t>が必要。</a:t>
            </a:r>
          </a:p>
        </p:txBody>
      </p:sp>
      <p:sp>
        <p:nvSpPr>
          <p:cNvPr id="8602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kumimoji="1">
                <a:solidFill>
                  <a:schemeClr val="tx1"/>
                </a:solidFill>
                <a:latin typeface="Tahoma" pitchFamily="34" charset="0"/>
                <a:ea typeface="ＭＳ Ｐゴシック" pitchFamily="50" charset="-128"/>
              </a:defRPr>
            </a:lvl1pPr>
            <a:lvl2pPr marL="742950" indent="-285750" defTabSz="947738" eaLnBrk="0" hangingPunct="0">
              <a:defRPr kumimoji="1">
                <a:solidFill>
                  <a:schemeClr val="tx1"/>
                </a:solidFill>
                <a:latin typeface="Tahoma" pitchFamily="34" charset="0"/>
                <a:ea typeface="ＭＳ Ｐゴシック" pitchFamily="50" charset="-128"/>
              </a:defRPr>
            </a:lvl2pPr>
            <a:lvl3pPr marL="1143000" indent="-228600" defTabSz="947738" eaLnBrk="0" hangingPunct="0">
              <a:defRPr kumimoji="1">
                <a:solidFill>
                  <a:schemeClr val="tx1"/>
                </a:solidFill>
                <a:latin typeface="Tahoma" pitchFamily="34" charset="0"/>
                <a:ea typeface="ＭＳ Ｐゴシック" pitchFamily="50" charset="-128"/>
              </a:defRPr>
            </a:lvl3pPr>
            <a:lvl4pPr marL="1600200" indent="-228600" defTabSz="947738" eaLnBrk="0" hangingPunct="0">
              <a:defRPr kumimoji="1">
                <a:solidFill>
                  <a:schemeClr val="tx1"/>
                </a:solidFill>
                <a:latin typeface="Tahoma" pitchFamily="34" charset="0"/>
                <a:ea typeface="ＭＳ Ｐゴシック" pitchFamily="50" charset="-128"/>
              </a:defRPr>
            </a:lvl4pPr>
            <a:lvl5pPr marL="2057400" indent="-228600" defTabSz="947738" eaLnBrk="0" hangingPunct="0">
              <a:defRPr kumimoji="1">
                <a:solidFill>
                  <a:schemeClr val="tx1"/>
                </a:solidFill>
                <a:latin typeface="Tahoma" pitchFamily="34" charset="0"/>
                <a:ea typeface="ＭＳ Ｐゴシック" pitchFamily="50" charset="-128"/>
              </a:defRPr>
            </a:lvl5pPr>
            <a:lvl6pPr marL="2514600" indent="-228600" defTabSz="947738"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defTabSz="947738"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defTabSz="947738"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defTabSz="947738"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7783CB07-9345-4959-A642-32B1FF27F2C3}" type="slidenum">
              <a:rPr lang="ja-JP" altLang="en-US" smtClean="0">
                <a:latin typeface="Times New Roman" pitchFamily="18" charset="0"/>
              </a:rPr>
              <a:pPr eaLnBrk="1" hangingPunct="1"/>
              <a:t>8</a:t>
            </a:fld>
            <a:endParaRPr lang="en-US" altLang="ja-JP"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F7E2FD3-1EC5-444A-AF76-214798B920FF}" type="slidenum">
              <a:rPr lang="ja-JP" altLang="en-US" smtClean="0">
                <a:solidFill>
                  <a:prstClr val="black"/>
                </a:solidFill>
              </a:rPr>
              <a:pPr>
                <a:defRPr/>
              </a:pPr>
              <a:t>19</a:t>
            </a:fld>
            <a:endParaRPr lang="en-US" altLang="ja-JP">
              <a:solidFill>
                <a:prstClr val="black"/>
              </a:solidFill>
            </a:endParaRPr>
          </a:p>
        </p:txBody>
      </p:sp>
    </p:spTree>
    <p:extLst>
      <p:ext uri="{BB962C8B-B14F-4D97-AF65-F5344CB8AC3E}">
        <p14:creationId xmlns:p14="http://schemas.microsoft.com/office/powerpoint/2010/main" val="3547877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p>
          </p:txBody>
        </p:sp>
      </p:grpSp>
      <p:sp>
        <p:nvSpPr>
          <p:cNvPr id="11276" name="Rectangle 12"/>
          <p:cNvSpPr>
            <a:spLocks noGrp="1" noChangeArrowheads="1"/>
          </p:cNvSpPr>
          <p:nvPr>
            <p:ph type="ctrTitle"/>
          </p:nvPr>
        </p:nvSpPr>
        <p:spPr>
          <a:xfrm>
            <a:off x="990600" y="1676400"/>
            <a:ext cx="7772400" cy="1462088"/>
          </a:xfrm>
        </p:spPr>
        <p:txBody>
          <a:bodyPr/>
          <a:lstStyle>
            <a:lvl1pPr>
              <a:defRPr/>
            </a:lvl1pPr>
          </a:lstStyle>
          <a:p>
            <a:r>
              <a:rPr lang="ja-JP" altLang="en-US"/>
              <a:t>マスタ タイトルの書式設定</a:t>
            </a:r>
          </a:p>
        </p:txBody>
      </p:sp>
      <p:sp>
        <p:nvSpPr>
          <p:cNvPr id="1127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ja-JP" altLang="en-US"/>
              <a:t>マスタ サブタイトルの書式設定</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DF6E9BF3-A43A-4FBB-BC09-2C8712E2AC93}" type="datetime1">
              <a:rPr lang="ja-JP" altLang="en-US" smtClean="0"/>
              <a:t>2019/7/19</a:t>
            </a:fld>
            <a:endParaRPr lang="en-US" altLang="ja-JP"/>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ja-JP" smtClean="0"/>
              <a:t>2015/2/15</a:t>
            </a:r>
            <a:r>
              <a:rPr lang="ja-JP" altLang="en-US" smtClean="0"/>
              <a:t>サイエンスカフェ</a:t>
            </a:r>
            <a:endParaRPr lang="en-US" altLang="ja-JP"/>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CA6160D-F757-4368-9E96-91D638CBB006}" type="slidenum">
              <a:rPr lang="ja-JP" altLang="en-US"/>
              <a:pPr>
                <a:defRPr/>
              </a:pPr>
              <a:t>‹#›</a:t>
            </a:fld>
            <a:endParaRPr lang="en-US" altLang="ja-JP"/>
          </a:p>
        </p:txBody>
      </p:sp>
    </p:spTree>
    <p:extLst>
      <p:ext uri="{BB962C8B-B14F-4D97-AF65-F5344CB8AC3E}">
        <p14:creationId xmlns:p14="http://schemas.microsoft.com/office/powerpoint/2010/main" val="191149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a:ln/>
        </p:spPr>
        <p:txBody>
          <a:bodyPr/>
          <a:lstStyle>
            <a:lvl1pPr>
              <a:defRPr/>
            </a:lvl1pPr>
          </a:lstStyle>
          <a:p>
            <a:pPr>
              <a:defRPr/>
            </a:pPr>
            <a:fld id="{63E9D4DF-8392-4775-B6B0-F795829B33D7}" type="datetime1">
              <a:rPr lang="ja-JP" altLang="en-US" smtClean="0"/>
              <a:t>2019/7/19</a:t>
            </a:fld>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smtClean="0"/>
              <a:t>2015/2/15</a:t>
            </a:r>
            <a:r>
              <a:rPr lang="ja-JP" altLang="en-US" smtClean="0"/>
              <a:t>サイエンスカフェ</a:t>
            </a: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68F3C7F-A442-4457-895B-FD633F9D1F36}" type="slidenum">
              <a:rPr lang="ja-JP" altLang="en-US"/>
              <a:pPr>
                <a:defRPr/>
              </a:pPr>
              <a:t>‹#›</a:t>
            </a:fld>
            <a:endParaRPr lang="en-US" altLang="ja-JP"/>
          </a:p>
        </p:txBody>
      </p:sp>
    </p:spTree>
    <p:extLst>
      <p:ext uri="{BB962C8B-B14F-4D97-AF65-F5344CB8AC3E}">
        <p14:creationId xmlns:p14="http://schemas.microsoft.com/office/powerpoint/2010/main" val="145152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04050" y="214313"/>
            <a:ext cx="1951038" cy="59182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150938" y="214313"/>
            <a:ext cx="5700712" cy="59182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a:ln/>
        </p:spPr>
        <p:txBody>
          <a:bodyPr/>
          <a:lstStyle>
            <a:lvl1pPr>
              <a:defRPr/>
            </a:lvl1pPr>
          </a:lstStyle>
          <a:p>
            <a:pPr>
              <a:defRPr/>
            </a:pPr>
            <a:fld id="{DE875D6A-8B7D-4941-8145-82516C73B813}" type="datetime1">
              <a:rPr lang="ja-JP" altLang="en-US" smtClean="0"/>
              <a:t>2019/7/19</a:t>
            </a:fld>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smtClean="0"/>
              <a:t>2015/2/15</a:t>
            </a:r>
            <a:r>
              <a:rPr lang="ja-JP" altLang="en-US" smtClean="0"/>
              <a:t>サイエンスカフェ</a:t>
            </a: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BE96F488-77CA-46E7-A59F-15E2914D7D0E}" type="slidenum">
              <a:rPr lang="ja-JP" altLang="en-US"/>
              <a:pPr>
                <a:defRPr/>
              </a:pPr>
              <a:t>‹#›</a:t>
            </a:fld>
            <a:endParaRPr lang="en-US" altLang="ja-JP"/>
          </a:p>
        </p:txBody>
      </p:sp>
    </p:spTree>
    <p:extLst>
      <p:ext uri="{BB962C8B-B14F-4D97-AF65-F5344CB8AC3E}">
        <p14:creationId xmlns:p14="http://schemas.microsoft.com/office/powerpoint/2010/main" val="3849625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a:solidFill>
                  <a:srgbClr val="000000"/>
                </a:solidFill>
              </a:endParaRPr>
            </a:p>
          </p:txBody>
        </p:sp>
      </p:grpSp>
      <p:sp>
        <p:nvSpPr>
          <p:cNvPr id="11276" name="Rectangle 12"/>
          <p:cNvSpPr>
            <a:spLocks noGrp="1" noChangeArrowheads="1"/>
          </p:cNvSpPr>
          <p:nvPr>
            <p:ph type="ctrTitle"/>
          </p:nvPr>
        </p:nvSpPr>
        <p:spPr>
          <a:xfrm>
            <a:off x="990600" y="1676400"/>
            <a:ext cx="7772400" cy="1462088"/>
          </a:xfrm>
        </p:spPr>
        <p:txBody>
          <a:bodyPr/>
          <a:lstStyle>
            <a:lvl1pPr>
              <a:defRPr/>
            </a:lvl1pPr>
          </a:lstStyle>
          <a:p>
            <a:r>
              <a:rPr lang="ja-JP" altLang="en-US"/>
              <a:t>マスタ タイトルの書式設定</a:t>
            </a:r>
          </a:p>
        </p:txBody>
      </p:sp>
      <p:sp>
        <p:nvSpPr>
          <p:cNvPr id="1127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ja-JP" altLang="en-US"/>
              <a:t>マスタ サブタイトルの書式設定</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rgbClr val="1C1C1C"/>
                </a:solidFill>
                <a:ea typeface="ＭＳ Ｐゴシック" charset="-128"/>
              </a:defRPr>
            </a:lvl1pPr>
          </a:lstStyle>
          <a:p>
            <a:pPr>
              <a:defRPr/>
            </a:pPr>
            <a:fld id="{6D7A4D7C-3590-412A-A1BA-5FD464809EA7}" type="datetime1">
              <a:rPr lang="ja-JP" altLang="en-US" smtClean="0"/>
              <a:t>2019/7/19</a:t>
            </a:fld>
            <a:endParaRPr lang="en-US" altLang="ja-JP"/>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rgbClr val="1C1C1C"/>
                </a:solidFill>
                <a:ea typeface="ＭＳ Ｐゴシック" charset="-128"/>
              </a:defRPr>
            </a:lvl1pPr>
          </a:lstStyle>
          <a:p>
            <a:pPr>
              <a:defRPr/>
            </a:pPr>
            <a:r>
              <a:rPr lang="en-US" altLang="ja-JP" smtClean="0"/>
              <a:t>2015/2/15</a:t>
            </a:r>
            <a:r>
              <a:rPr lang="ja-JP" altLang="en-US" smtClean="0"/>
              <a:t>サイエンスカフェ</a:t>
            </a:r>
            <a:endParaRPr lang="en-US" altLang="ja-JP"/>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rgbClr val="1C1C1C"/>
                </a:solidFill>
                <a:ea typeface="ＭＳ Ｐゴシック" charset="-128"/>
              </a:defRPr>
            </a:lvl1pPr>
          </a:lstStyle>
          <a:p>
            <a:pPr>
              <a:defRPr/>
            </a:pPr>
            <a:fld id="{F619E702-F5F8-4D5B-977B-C62D0294D509}" type="slidenum">
              <a:rPr lang="ja-JP" altLang="en-US"/>
              <a:pPr>
                <a:defRPr/>
              </a:pPr>
              <a:t>‹#›</a:t>
            </a:fld>
            <a:endParaRPr lang="en-US" altLang="ja-JP"/>
          </a:p>
        </p:txBody>
      </p:sp>
    </p:spTree>
    <p:extLst>
      <p:ext uri="{BB962C8B-B14F-4D97-AF65-F5344CB8AC3E}">
        <p14:creationId xmlns:p14="http://schemas.microsoft.com/office/powerpoint/2010/main" val="2037805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a:ea typeface="ＭＳ Ｐゴシック" charset="-128"/>
              </a:defRPr>
            </a:lvl1pPr>
          </a:lstStyle>
          <a:p>
            <a:pPr>
              <a:defRPr/>
            </a:pPr>
            <a:fld id="{50DEE4E8-A267-47A6-A731-0695AEE1A197}" type="datetime1">
              <a:rPr lang="ja-JP" altLang="en-US" smtClean="0"/>
              <a:t>2019/7/19</a:t>
            </a:fld>
            <a:endParaRPr lang="en-US" altLang="ja-JP"/>
          </a:p>
        </p:txBody>
      </p:sp>
      <p:sp>
        <p:nvSpPr>
          <p:cNvPr id="5"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smtClean="0"/>
              <a:t>2015/2/15</a:t>
            </a:r>
            <a:r>
              <a:rPr lang="ja-JP" altLang="en-US" smtClean="0"/>
              <a:t>サイエンスカフェ</a:t>
            </a:r>
            <a:endParaRPr lang="en-US" altLang="ja-JP"/>
          </a:p>
        </p:txBody>
      </p:sp>
      <p:sp>
        <p:nvSpPr>
          <p:cNvPr id="6" name="Rectangle 13"/>
          <p:cNvSpPr>
            <a:spLocks noGrp="1" noChangeArrowheads="1"/>
          </p:cNvSpPr>
          <p:nvPr>
            <p:ph type="sldNum" sz="quarter" idx="12"/>
          </p:nvPr>
        </p:nvSpPr>
        <p:spPr/>
        <p:txBody>
          <a:bodyPr/>
          <a:lstStyle>
            <a:lvl1pPr>
              <a:defRPr>
                <a:ea typeface="ＭＳ Ｐゴシック" charset="-128"/>
              </a:defRPr>
            </a:lvl1pPr>
          </a:lstStyle>
          <a:p>
            <a:pPr>
              <a:defRPr/>
            </a:pPr>
            <a:fld id="{5E227839-3A7D-46F1-B92D-B811C25B0BE2}" type="slidenum">
              <a:rPr lang="ja-JP" altLang="en-US"/>
              <a:pPr>
                <a:defRPr/>
              </a:pPr>
              <a:t>‹#›</a:t>
            </a:fld>
            <a:endParaRPr lang="en-US" altLang="ja-JP"/>
          </a:p>
        </p:txBody>
      </p:sp>
    </p:spTree>
    <p:extLst>
      <p:ext uri="{BB962C8B-B14F-4D97-AF65-F5344CB8AC3E}">
        <p14:creationId xmlns:p14="http://schemas.microsoft.com/office/powerpoint/2010/main" val="1615631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11"/>
          <p:cNvSpPr>
            <a:spLocks noGrp="1" noChangeArrowheads="1"/>
          </p:cNvSpPr>
          <p:nvPr>
            <p:ph type="dt" sz="half" idx="10"/>
          </p:nvPr>
        </p:nvSpPr>
        <p:spPr/>
        <p:txBody>
          <a:bodyPr/>
          <a:lstStyle>
            <a:lvl1pPr>
              <a:defRPr>
                <a:ea typeface="ＭＳ Ｐゴシック" charset="-128"/>
              </a:defRPr>
            </a:lvl1pPr>
          </a:lstStyle>
          <a:p>
            <a:pPr>
              <a:defRPr/>
            </a:pPr>
            <a:fld id="{9C16C587-2A55-407A-9372-339FDD678AF5}" type="datetime1">
              <a:rPr lang="ja-JP" altLang="en-US" smtClean="0"/>
              <a:t>2019/7/19</a:t>
            </a:fld>
            <a:endParaRPr lang="en-US" altLang="ja-JP"/>
          </a:p>
        </p:txBody>
      </p:sp>
      <p:sp>
        <p:nvSpPr>
          <p:cNvPr id="5"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smtClean="0"/>
              <a:t>2015/2/15</a:t>
            </a:r>
            <a:r>
              <a:rPr lang="ja-JP" altLang="en-US" smtClean="0"/>
              <a:t>サイエンスカフェ</a:t>
            </a:r>
            <a:endParaRPr lang="en-US" altLang="ja-JP"/>
          </a:p>
        </p:txBody>
      </p:sp>
      <p:sp>
        <p:nvSpPr>
          <p:cNvPr id="6" name="Rectangle 13"/>
          <p:cNvSpPr>
            <a:spLocks noGrp="1" noChangeArrowheads="1"/>
          </p:cNvSpPr>
          <p:nvPr>
            <p:ph type="sldNum" sz="quarter" idx="12"/>
          </p:nvPr>
        </p:nvSpPr>
        <p:spPr/>
        <p:txBody>
          <a:bodyPr/>
          <a:lstStyle>
            <a:lvl1pPr>
              <a:defRPr>
                <a:ea typeface="ＭＳ Ｐゴシック" charset="-128"/>
              </a:defRPr>
            </a:lvl1pPr>
          </a:lstStyle>
          <a:p>
            <a:pPr>
              <a:defRPr/>
            </a:pPr>
            <a:fld id="{EF636954-72F5-47A0-9E08-B0F6797E36DF}" type="slidenum">
              <a:rPr lang="ja-JP" altLang="en-US"/>
              <a:pPr>
                <a:defRPr/>
              </a:pPr>
              <a:t>‹#›</a:t>
            </a:fld>
            <a:endParaRPr lang="en-US" altLang="ja-JP"/>
          </a:p>
        </p:txBody>
      </p:sp>
    </p:spTree>
    <p:extLst>
      <p:ext uri="{BB962C8B-B14F-4D97-AF65-F5344CB8AC3E}">
        <p14:creationId xmlns:p14="http://schemas.microsoft.com/office/powerpoint/2010/main" val="3777529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1"/>
          <p:cNvSpPr>
            <a:spLocks noGrp="1" noChangeArrowheads="1"/>
          </p:cNvSpPr>
          <p:nvPr>
            <p:ph type="dt" sz="half" idx="10"/>
          </p:nvPr>
        </p:nvSpPr>
        <p:spPr/>
        <p:txBody>
          <a:bodyPr/>
          <a:lstStyle>
            <a:lvl1pPr>
              <a:defRPr>
                <a:ea typeface="ＭＳ Ｐゴシック" charset="-128"/>
              </a:defRPr>
            </a:lvl1pPr>
          </a:lstStyle>
          <a:p>
            <a:pPr>
              <a:defRPr/>
            </a:pPr>
            <a:fld id="{52B26D09-CB5E-4DB7-A70F-90908BB95928}" type="datetime1">
              <a:rPr lang="ja-JP" altLang="en-US" smtClean="0"/>
              <a:t>2019/7/19</a:t>
            </a:fld>
            <a:endParaRPr lang="en-US" altLang="ja-JP"/>
          </a:p>
        </p:txBody>
      </p:sp>
      <p:sp>
        <p:nvSpPr>
          <p:cNvPr id="6"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smtClean="0"/>
              <a:t>2015/2/15</a:t>
            </a:r>
            <a:r>
              <a:rPr lang="ja-JP" altLang="en-US" smtClean="0"/>
              <a:t>サイエンスカフェ</a:t>
            </a:r>
            <a:endParaRPr lang="en-US" altLang="ja-JP"/>
          </a:p>
        </p:txBody>
      </p:sp>
      <p:sp>
        <p:nvSpPr>
          <p:cNvPr id="7" name="Rectangle 13"/>
          <p:cNvSpPr>
            <a:spLocks noGrp="1" noChangeArrowheads="1"/>
          </p:cNvSpPr>
          <p:nvPr>
            <p:ph type="sldNum" sz="quarter" idx="12"/>
          </p:nvPr>
        </p:nvSpPr>
        <p:spPr/>
        <p:txBody>
          <a:bodyPr/>
          <a:lstStyle>
            <a:lvl1pPr>
              <a:defRPr>
                <a:ea typeface="ＭＳ Ｐゴシック" charset="-128"/>
              </a:defRPr>
            </a:lvl1pPr>
          </a:lstStyle>
          <a:p>
            <a:pPr>
              <a:defRPr/>
            </a:pPr>
            <a:fld id="{F4B69771-38E4-453C-96C0-3038EDD64621}" type="slidenum">
              <a:rPr lang="ja-JP" altLang="en-US"/>
              <a:pPr>
                <a:defRPr/>
              </a:pPr>
              <a:t>‹#›</a:t>
            </a:fld>
            <a:endParaRPr lang="en-US" altLang="ja-JP"/>
          </a:p>
        </p:txBody>
      </p:sp>
    </p:spTree>
    <p:extLst>
      <p:ext uri="{BB962C8B-B14F-4D97-AF65-F5344CB8AC3E}">
        <p14:creationId xmlns:p14="http://schemas.microsoft.com/office/powerpoint/2010/main" val="1622924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1"/>
          <p:cNvSpPr>
            <a:spLocks noGrp="1" noChangeArrowheads="1"/>
          </p:cNvSpPr>
          <p:nvPr>
            <p:ph type="dt" sz="half" idx="10"/>
          </p:nvPr>
        </p:nvSpPr>
        <p:spPr/>
        <p:txBody>
          <a:bodyPr/>
          <a:lstStyle>
            <a:lvl1pPr>
              <a:defRPr>
                <a:ea typeface="ＭＳ Ｐゴシック" charset="-128"/>
              </a:defRPr>
            </a:lvl1pPr>
          </a:lstStyle>
          <a:p>
            <a:pPr>
              <a:defRPr/>
            </a:pPr>
            <a:fld id="{8DBA6856-129A-42BF-B8D9-57AF1C1F9D0A}" type="datetime1">
              <a:rPr lang="ja-JP" altLang="en-US" smtClean="0"/>
              <a:t>2019/7/19</a:t>
            </a:fld>
            <a:endParaRPr lang="en-US" altLang="ja-JP"/>
          </a:p>
        </p:txBody>
      </p:sp>
      <p:sp>
        <p:nvSpPr>
          <p:cNvPr id="8"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smtClean="0"/>
              <a:t>2015/2/15</a:t>
            </a:r>
            <a:r>
              <a:rPr lang="ja-JP" altLang="en-US" smtClean="0"/>
              <a:t>サイエンスカフェ</a:t>
            </a:r>
            <a:endParaRPr lang="en-US" altLang="ja-JP"/>
          </a:p>
        </p:txBody>
      </p:sp>
      <p:sp>
        <p:nvSpPr>
          <p:cNvPr id="9" name="Rectangle 13"/>
          <p:cNvSpPr>
            <a:spLocks noGrp="1" noChangeArrowheads="1"/>
          </p:cNvSpPr>
          <p:nvPr>
            <p:ph type="sldNum" sz="quarter" idx="12"/>
          </p:nvPr>
        </p:nvSpPr>
        <p:spPr/>
        <p:txBody>
          <a:bodyPr/>
          <a:lstStyle>
            <a:lvl1pPr>
              <a:defRPr>
                <a:ea typeface="ＭＳ Ｐゴシック" charset="-128"/>
              </a:defRPr>
            </a:lvl1pPr>
          </a:lstStyle>
          <a:p>
            <a:pPr>
              <a:defRPr/>
            </a:pPr>
            <a:fld id="{0A991437-97A5-4D91-8DF6-DAF265F02687}" type="slidenum">
              <a:rPr lang="ja-JP" altLang="en-US"/>
              <a:pPr>
                <a:defRPr/>
              </a:pPr>
              <a:t>‹#›</a:t>
            </a:fld>
            <a:endParaRPr lang="en-US" altLang="ja-JP"/>
          </a:p>
        </p:txBody>
      </p:sp>
    </p:spTree>
    <p:extLst>
      <p:ext uri="{BB962C8B-B14F-4D97-AF65-F5344CB8AC3E}">
        <p14:creationId xmlns:p14="http://schemas.microsoft.com/office/powerpoint/2010/main" val="1688224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11"/>
          <p:cNvSpPr>
            <a:spLocks noGrp="1" noChangeArrowheads="1"/>
          </p:cNvSpPr>
          <p:nvPr>
            <p:ph type="dt" sz="half" idx="10"/>
          </p:nvPr>
        </p:nvSpPr>
        <p:spPr/>
        <p:txBody>
          <a:bodyPr/>
          <a:lstStyle>
            <a:lvl1pPr>
              <a:defRPr>
                <a:ea typeface="ＭＳ Ｐゴシック" charset="-128"/>
              </a:defRPr>
            </a:lvl1pPr>
          </a:lstStyle>
          <a:p>
            <a:pPr>
              <a:defRPr/>
            </a:pPr>
            <a:fld id="{B4A24CDA-598D-4889-B75B-3735E9E3190E}" type="datetime1">
              <a:rPr lang="ja-JP" altLang="en-US" smtClean="0"/>
              <a:t>2019/7/19</a:t>
            </a:fld>
            <a:endParaRPr lang="en-US" altLang="ja-JP"/>
          </a:p>
        </p:txBody>
      </p:sp>
      <p:sp>
        <p:nvSpPr>
          <p:cNvPr id="4"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smtClean="0"/>
              <a:t>2015/2/15</a:t>
            </a:r>
            <a:r>
              <a:rPr lang="ja-JP" altLang="en-US" smtClean="0"/>
              <a:t>サイエンスカフェ</a:t>
            </a:r>
            <a:endParaRPr lang="en-US" altLang="ja-JP"/>
          </a:p>
        </p:txBody>
      </p:sp>
      <p:sp>
        <p:nvSpPr>
          <p:cNvPr id="5" name="Rectangle 13"/>
          <p:cNvSpPr>
            <a:spLocks noGrp="1" noChangeArrowheads="1"/>
          </p:cNvSpPr>
          <p:nvPr>
            <p:ph type="sldNum" sz="quarter" idx="12"/>
          </p:nvPr>
        </p:nvSpPr>
        <p:spPr/>
        <p:txBody>
          <a:bodyPr/>
          <a:lstStyle>
            <a:lvl1pPr>
              <a:defRPr>
                <a:ea typeface="ＭＳ Ｐゴシック" charset="-128"/>
              </a:defRPr>
            </a:lvl1pPr>
          </a:lstStyle>
          <a:p>
            <a:pPr>
              <a:defRPr/>
            </a:pPr>
            <a:fld id="{42C99C95-42ED-4D15-A58B-EB14AE3B9D52}" type="slidenum">
              <a:rPr lang="ja-JP" altLang="en-US"/>
              <a:pPr>
                <a:defRPr/>
              </a:pPr>
              <a:t>‹#›</a:t>
            </a:fld>
            <a:endParaRPr lang="en-US" altLang="ja-JP"/>
          </a:p>
        </p:txBody>
      </p:sp>
    </p:spTree>
    <p:extLst>
      <p:ext uri="{BB962C8B-B14F-4D97-AF65-F5344CB8AC3E}">
        <p14:creationId xmlns:p14="http://schemas.microsoft.com/office/powerpoint/2010/main" val="17334959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ea typeface="ＭＳ Ｐゴシック" charset="-128"/>
              </a:defRPr>
            </a:lvl1pPr>
          </a:lstStyle>
          <a:p>
            <a:pPr>
              <a:defRPr/>
            </a:pPr>
            <a:fld id="{D457358F-CE1A-4AA4-AD4E-7C14D67819E0}" type="datetime1">
              <a:rPr lang="ja-JP" altLang="en-US" smtClean="0"/>
              <a:t>2019/7/19</a:t>
            </a:fld>
            <a:endParaRPr lang="en-US" altLang="ja-JP"/>
          </a:p>
        </p:txBody>
      </p:sp>
      <p:sp>
        <p:nvSpPr>
          <p:cNvPr id="3"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smtClean="0"/>
              <a:t>2015/2/15</a:t>
            </a:r>
            <a:r>
              <a:rPr lang="ja-JP" altLang="en-US" smtClean="0"/>
              <a:t>サイエンスカフェ</a:t>
            </a:r>
            <a:endParaRPr lang="en-US" altLang="ja-JP"/>
          </a:p>
        </p:txBody>
      </p:sp>
      <p:sp>
        <p:nvSpPr>
          <p:cNvPr id="4" name="Rectangle 13"/>
          <p:cNvSpPr>
            <a:spLocks noGrp="1" noChangeArrowheads="1"/>
          </p:cNvSpPr>
          <p:nvPr>
            <p:ph type="sldNum" sz="quarter" idx="12"/>
          </p:nvPr>
        </p:nvSpPr>
        <p:spPr/>
        <p:txBody>
          <a:bodyPr/>
          <a:lstStyle>
            <a:lvl1pPr>
              <a:defRPr>
                <a:ea typeface="ＭＳ Ｐゴシック" charset="-128"/>
              </a:defRPr>
            </a:lvl1pPr>
          </a:lstStyle>
          <a:p>
            <a:pPr>
              <a:defRPr/>
            </a:pPr>
            <a:fld id="{73AE5D68-F238-44C5-8DFD-4A401AE6B812}" type="slidenum">
              <a:rPr lang="ja-JP" altLang="en-US"/>
              <a:pPr>
                <a:defRPr/>
              </a:pPr>
              <a:t>‹#›</a:t>
            </a:fld>
            <a:endParaRPr lang="en-US" altLang="ja-JP"/>
          </a:p>
        </p:txBody>
      </p:sp>
    </p:spTree>
    <p:extLst>
      <p:ext uri="{BB962C8B-B14F-4D97-AF65-F5344CB8AC3E}">
        <p14:creationId xmlns:p14="http://schemas.microsoft.com/office/powerpoint/2010/main" val="164338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1"/>
          <p:cNvSpPr>
            <a:spLocks noGrp="1" noChangeArrowheads="1"/>
          </p:cNvSpPr>
          <p:nvPr>
            <p:ph type="dt" sz="half" idx="10"/>
          </p:nvPr>
        </p:nvSpPr>
        <p:spPr/>
        <p:txBody>
          <a:bodyPr/>
          <a:lstStyle>
            <a:lvl1pPr>
              <a:defRPr>
                <a:ea typeface="ＭＳ Ｐゴシック" charset="-128"/>
              </a:defRPr>
            </a:lvl1pPr>
          </a:lstStyle>
          <a:p>
            <a:pPr>
              <a:defRPr/>
            </a:pPr>
            <a:fld id="{1E50258A-7DBA-4776-93F1-CBCF0938C160}" type="datetime1">
              <a:rPr lang="ja-JP" altLang="en-US" smtClean="0"/>
              <a:t>2019/7/19</a:t>
            </a:fld>
            <a:endParaRPr lang="en-US" altLang="ja-JP"/>
          </a:p>
        </p:txBody>
      </p:sp>
      <p:sp>
        <p:nvSpPr>
          <p:cNvPr id="6"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smtClean="0"/>
              <a:t>2015/2/15</a:t>
            </a:r>
            <a:r>
              <a:rPr lang="ja-JP" altLang="en-US" smtClean="0"/>
              <a:t>サイエンスカフェ</a:t>
            </a:r>
            <a:endParaRPr lang="en-US" altLang="ja-JP"/>
          </a:p>
        </p:txBody>
      </p:sp>
      <p:sp>
        <p:nvSpPr>
          <p:cNvPr id="7" name="Rectangle 13"/>
          <p:cNvSpPr>
            <a:spLocks noGrp="1" noChangeArrowheads="1"/>
          </p:cNvSpPr>
          <p:nvPr>
            <p:ph type="sldNum" sz="quarter" idx="12"/>
          </p:nvPr>
        </p:nvSpPr>
        <p:spPr/>
        <p:txBody>
          <a:bodyPr/>
          <a:lstStyle>
            <a:lvl1pPr>
              <a:defRPr>
                <a:ea typeface="ＭＳ Ｐゴシック" charset="-128"/>
              </a:defRPr>
            </a:lvl1pPr>
          </a:lstStyle>
          <a:p>
            <a:pPr>
              <a:defRPr/>
            </a:pPr>
            <a:fld id="{B323C667-5CAB-46C2-B880-A44C8441AC1F}" type="slidenum">
              <a:rPr lang="ja-JP" altLang="en-US"/>
              <a:pPr>
                <a:defRPr/>
              </a:pPr>
              <a:t>‹#›</a:t>
            </a:fld>
            <a:endParaRPr lang="en-US" altLang="ja-JP"/>
          </a:p>
        </p:txBody>
      </p:sp>
    </p:spTree>
    <p:extLst>
      <p:ext uri="{BB962C8B-B14F-4D97-AF65-F5344CB8AC3E}">
        <p14:creationId xmlns:p14="http://schemas.microsoft.com/office/powerpoint/2010/main" val="305419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a:ln/>
        </p:spPr>
        <p:txBody>
          <a:bodyPr/>
          <a:lstStyle>
            <a:lvl1pPr>
              <a:defRPr/>
            </a:lvl1pPr>
          </a:lstStyle>
          <a:p>
            <a:pPr>
              <a:defRPr/>
            </a:pPr>
            <a:fld id="{683CAC63-6A82-4ED2-A1BA-BD15867DFA18}" type="datetime1">
              <a:rPr lang="ja-JP" altLang="en-US" smtClean="0"/>
              <a:t>2019/7/19</a:t>
            </a:fld>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smtClean="0"/>
              <a:t>2015/2/15</a:t>
            </a:r>
            <a:r>
              <a:rPr lang="ja-JP" altLang="en-US" smtClean="0"/>
              <a:t>サイエンスカフェ</a:t>
            </a: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11B6F6F-E2B5-4BE3-9FF2-6C7EF5F8A053}" type="slidenum">
              <a:rPr lang="ja-JP" altLang="en-US"/>
              <a:pPr>
                <a:defRPr/>
              </a:pPr>
              <a:t>‹#›</a:t>
            </a:fld>
            <a:endParaRPr lang="en-US" altLang="ja-JP"/>
          </a:p>
        </p:txBody>
      </p:sp>
    </p:spTree>
    <p:extLst>
      <p:ext uri="{BB962C8B-B14F-4D97-AF65-F5344CB8AC3E}">
        <p14:creationId xmlns:p14="http://schemas.microsoft.com/office/powerpoint/2010/main" val="2491249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1"/>
          <p:cNvSpPr>
            <a:spLocks noGrp="1" noChangeArrowheads="1"/>
          </p:cNvSpPr>
          <p:nvPr>
            <p:ph type="dt" sz="half" idx="10"/>
          </p:nvPr>
        </p:nvSpPr>
        <p:spPr/>
        <p:txBody>
          <a:bodyPr/>
          <a:lstStyle>
            <a:lvl1pPr>
              <a:defRPr>
                <a:ea typeface="ＭＳ Ｐゴシック" charset="-128"/>
              </a:defRPr>
            </a:lvl1pPr>
          </a:lstStyle>
          <a:p>
            <a:pPr>
              <a:defRPr/>
            </a:pPr>
            <a:fld id="{901DCA1F-89F2-4AB6-8F8F-6A5E0C0AAE16}" type="datetime1">
              <a:rPr lang="ja-JP" altLang="en-US" smtClean="0"/>
              <a:t>2019/7/19</a:t>
            </a:fld>
            <a:endParaRPr lang="en-US" altLang="ja-JP"/>
          </a:p>
        </p:txBody>
      </p:sp>
      <p:sp>
        <p:nvSpPr>
          <p:cNvPr id="6"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smtClean="0"/>
              <a:t>2015/2/15</a:t>
            </a:r>
            <a:r>
              <a:rPr lang="ja-JP" altLang="en-US" smtClean="0"/>
              <a:t>サイエンスカフェ</a:t>
            </a:r>
            <a:endParaRPr lang="en-US" altLang="ja-JP"/>
          </a:p>
        </p:txBody>
      </p:sp>
      <p:sp>
        <p:nvSpPr>
          <p:cNvPr id="7" name="Rectangle 13"/>
          <p:cNvSpPr>
            <a:spLocks noGrp="1" noChangeArrowheads="1"/>
          </p:cNvSpPr>
          <p:nvPr>
            <p:ph type="sldNum" sz="quarter" idx="12"/>
          </p:nvPr>
        </p:nvSpPr>
        <p:spPr/>
        <p:txBody>
          <a:bodyPr/>
          <a:lstStyle>
            <a:lvl1pPr>
              <a:defRPr>
                <a:ea typeface="ＭＳ Ｐゴシック" charset="-128"/>
              </a:defRPr>
            </a:lvl1pPr>
          </a:lstStyle>
          <a:p>
            <a:pPr>
              <a:defRPr/>
            </a:pPr>
            <a:fld id="{B7B94269-B098-4F27-BD05-9601C7F868A6}" type="slidenum">
              <a:rPr lang="ja-JP" altLang="en-US"/>
              <a:pPr>
                <a:defRPr/>
              </a:pPr>
              <a:t>‹#›</a:t>
            </a:fld>
            <a:endParaRPr lang="en-US" altLang="ja-JP"/>
          </a:p>
        </p:txBody>
      </p:sp>
    </p:spTree>
    <p:extLst>
      <p:ext uri="{BB962C8B-B14F-4D97-AF65-F5344CB8AC3E}">
        <p14:creationId xmlns:p14="http://schemas.microsoft.com/office/powerpoint/2010/main" val="5081409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a:ea typeface="ＭＳ Ｐゴシック" charset="-128"/>
              </a:defRPr>
            </a:lvl1pPr>
          </a:lstStyle>
          <a:p>
            <a:pPr>
              <a:defRPr/>
            </a:pPr>
            <a:fld id="{C4C3CBD4-C581-438B-ACAF-CC84915804F5}" type="datetime1">
              <a:rPr lang="ja-JP" altLang="en-US" smtClean="0"/>
              <a:t>2019/7/19</a:t>
            </a:fld>
            <a:endParaRPr lang="en-US" altLang="ja-JP"/>
          </a:p>
        </p:txBody>
      </p:sp>
      <p:sp>
        <p:nvSpPr>
          <p:cNvPr id="5"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smtClean="0"/>
              <a:t>2015/2/15</a:t>
            </a:r>
            <a:r>
              <a:rPr lang="ja-JP" altLang="en-US" smtClean="0"/>
              <a:t>サイエンスカフェ</a:t>
            </a:r>
            <a:endParaRPr lang="en-US" altLang="ja-JP"/>
          </a:p>
        </p:txBody>
      </p:sp>
      <p:sp>
        <p:nvSpPr>
          <p:cNvPr id="6" name="Rectangle 13"/>
          <p:cNvSpPr>
            <a:spLocks noGrp="1" noChangeArrowheads="1"/>
          </p:cNvSpPr>
          <p:nvPr>
            <p:ph type="sldNum" sz="quarter" idx="12"/>
          </p:nvPr>
        </p:nvSpPr>
        <p:spPr/>
        <p:txBody>
          <a:bodyPr/>
          <a:lstStyle>
            <a:lvl1pPr>
              <a:defRPr>
                <a:ea typeface="ＭＳ Ｐゴシック" charset="-128"/>
              </a:defRPr>
            </a:lvl1pPr>
          </a:lstStyle>
          <a:p>
            <a:pPr>
              <a:defRPr/>
            </a:pPr>
            <a:fld id="{5F7F15D8-F932-473A-B120-3ECF3CB1280B}" type="slidenum">
              <a:rPr lang="ja-JP" altLang="en-US"/>
              <a:pPr>
                <a:defRPr/>
              </a:pPr>
              <a:t>‹#›</a:t>
            </a:fld>
            <a:endParaRPr lang="en-US" altLang="ja-JP"/>
          </a:p>
        </p:txBody>
      </p:sp>
    </p:spTree>
    <p:extLst>
      <p:ext uri="{BB962C8B-B14F-4D97-AF65-F5344CB8AC3E}">
        <p14:creationId xmlns:p14="http://schemas.microsoft.com/office/powerpoint/2010/main" val="893745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04050" y="214313"/>
            <a:ext cx="1951038" cy="59182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150938" y="214313"/>
            <a:ext cx="5700712" cy="59182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a:ea typeface="ＭＳ Ｐゴシック" charset="-128"/>
              </a:defRPr>
            </a:lvl1pPr>
          </a:lstStyle>
          <a:p>
            <a:pPr>
              <a:defRPr/>
            </a:pPr>
            <a:fld id="{669DF959-EA4A-4FDD-94FA-D681714EAB0A}" type="datetime1">
              <a:rPr lang="ja-JP" altLang="en-US" smtClean="0"/>
              <a:t>2019/7/19</a:t>
            </a:fld>
            <a:endParaRPr lang="en-US" altLang="ja-JP"/>
          </a:p>
        </p:txBody>
      </p:sp>
      <p:sp>
        <p:nvSpPr>
          <p:cNvPr id="5"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smtClean="0"/>
              <a:t>2015/2/15</a:t>
            </a:r>
            <a:r>
              <a:rPr lang="ja-JP" altLang="en-US" smtClean="0"/>
              <a:t>サイエンスカフェ</a:t>
            </a:r>
            <a:endParaRPr lang="en-US" altLang="ja-JP"/>
          </a:p>
        </p:txBody>
      </p:sp>
      <p:sp>
        <p:nvSpPr>
          <p:cNvPr id="6" name="Rectangle 13"/>
          <p:cNvSpPr>
            <a:spLocks noGrp="1" noChangeArrowheads="1"/>
          </p:cNvSpPr>
          <p:nvPr>
            <p:ph type="sldNum" sz="quarter" idx="12"/>
          </p:nvPr>
        </p:nvSpPr>
        <p:spPr/>
        <p:txBody>
          <a:bodyPr/>
          <a:lstStyle>
            <a:lvl1pPr>
              <a:defRPr>
                <a:ea typeface="ＭＳ Ｐゴシック" charset="-128"/>
              </a:defRPr>
            </a:lvl1pPr>
          </a:lstStyle>
          <a:p>
            <a:pPr>
              <a:defRPr/>
            </a:pPr>
            <a:fld id="{F2DF32CC-4687-4AC4-8C74-D3D3D287621C}" type="slidenum">
              <a:rPr lang="ja-JP" altLang="en-US"/>
              <a:pPr>
                <a:defRPr/>
              </a:pPr>
              <a:t>‹#›</a:t>
            </a:fld>
            <a:endParaRPr lang="en-US" altLang="ja-JP"/>
          </a:p>
        </p:txBody>
      </p:sp>
    </p:spTree>
    <p:extLst>
      <p:ext uri="{BB962C8B-B14F-4D97-AF65-F5344CB8AC3E}">
        <p14:creationId xmlns:p14="http://schemas.microsoft.com/office/powerpoint/2010/main" val="2128891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dirty="0">
                  <a:solidFill>
                    <a:srgbClr val="000000"/>
                  </a:solidFill>
                  <a:latin typeface="メイリオ" panose="020B0604030504040204" pitchFamily="50" charset="-128"/>
                  <a:ea typeface="メイリオ" panose="020B0604030504040204" pitchFamily="50" charset="-128"/>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dirty="0">
                  <a:solidFill>
                    <a:srgbClr val="000000"/>
                  </a:solidFill>
                  <a:latin typeface="メイリオ" panose="020B0604030504040204" pitchFamily="50" charset="-128"/>
                  <a:ea typeface="メイリオ" panose="020B0604030504040204" pitchFamily="50" charset="-128"/>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dirty="0">
                  <a:solidFill>
                    <a:srgbClr val="000000"/>
                  </a:solidFill>
                  <a:latin typeface="メイリオ" panose="020B0604030504040204" pitchFamily="50" charset="-128"/>
                  <a:ea typeface="メイリオ" panose="020B0604030504040204" pitchFamily="50" charset="-128"/>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dirty="0">
                  <a:solidFill>
                    <a:srgbClr val="000000"/>
                  </a:solidFill>
                  <a:latin typeface="メイリオ" panose="020B0604030504040204" pitchFamily="50" charset="-128"/>
                  <a:ea typeface="メイリオ" panose="020B0604030504040204" pitchFamily="50" charset="-128"/>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dirty="0">
                <a:solidFill>
                  <a:srgbClr val="000000"/>
                </a:solidFill>
                <a:latin typeface="メイリオ" panose="020B0604030504040204" pitchFamily="50" charset="-128"/>
                <a:ea typeface="メイリオ" panose="020B0604030504040204" pitchFamily="50" charset="-128"/>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dirty="0">
                <a:solidFill>
                  <a:srgbClr val="000000"/>
                </a:solidFill>
                <a:latin typeface="メイリオ" panose="020B0604030504040204" pitchFamily="50" charset="-128"/>
                <a:ea typeface="メイリオ" panose="020B0604030504040204" pitchFamily="50" charset="-128"/>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endParaRPr lang="ja-JP" altLang="en-US" dirty="0">
                <a:solidFill>
                  <a:srgbClr val="000000"/>
                </a:solidFill>
                <a:latin typeface="メイリオ" panose="020B0604030504040204" pitchFamily="50" charset="-128"/>
                <a:ea typeface="メイリオ" panose="020B0604030504040204" pitchFamily="50" charset="-128"/>
              </a:endParaRPr>
            </a:p>
          </p:txBody>
        </p:sp>
      </p:grpSp>
      <p:sp>
        <p:nvSpPr>
          <p:cNvPr id="11276" name="Rectangle 12"/>
          <p:cNvSpPr>
            <a:spLocks noGrp="1" noChangeArrowheads="1"/>
          </p:cNvSpPr>
          <p:nvPr>
            <p:ph type="ctrTitle"/>
          </p:nvPr>
        </p:nvSpPr>
        <p:spPr>
          <a:xfrm>
            <a:off x="990600" y="1676400"/>
            <a:ext cx="7772400" cy="1462088"/>
          </a:xfrm>
        </p:spPr>
        <p:txBody>
          <a:bodyPr/>
          <a:lstStyle>
            <a:lvl1pPr>
              <a:defRPr/>
            </a:lvl1pPr>
          </a:lstStyle>
          <a:p>
            <a:r>
              <a:rPr lang="ja-JP" altLang="en-US"/>
              <a:t>マスタ タイトルの書式設定</a:t>
            </a:r>
          </a:p>
        </p:txBody>
      </p:sp>
      <p:sp>
        <p:nvSpPr>
          <p:cNvPr id="1127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ja-JP" altLang="en-US"/>
              <a:t>マスタ サブタイトルの書式設定</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rgbClr val="1C1C1C"/>
                </a:solidFill>
                <a:ea typeface="メイリオ" panose="020B0604030504040204" pitchFamily="50" charset="-128"/>
              </a:defRPr>
            </a:lvl1pPr>
          </a:lstStyle>
          <a:p>
            <a:pPr>
              <a:defRPr/>
            </a:pPr>
            <a:fld id="{6D7A4D7C-3590-412A-A1BA-5FD464809EA7}" type="datetime1">
              <a:rPr lang="ja-JP" altLang="en-US" smtClean="0"/>
              <a:pPr>
                <a:defRPr/>
              </a:pPr>
              <a:t>2019/7/19</a:t>
            </a:fld>
            <a:endParaRPr lang="en-US" altLang="ja-JP" dirty="0"/>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rgbClr val="1C1C1C"/>
                </a:solidFill>
                <a:ea typeface="ＭＳ Ｐゴシック" charset="-128"/>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rgbClr val="1C1C1C"/>
                </a:solidFill>
                <a:ea typeface="メイリオ" panose="020B0604030504040204" pitchFamily="50" charset="-128"/>
              </a:defRPr>
            </a:lvl1pPr>
          </a:lstStyle>
          <a:p>
            <a:pPr>
              <a:defRPr/>
            </a:pPr>
            <a:fld id="{F619E702-F5F8-4D5B-977B-C62D0294D509}" type="slidenum">
              <a:rPr lang="ja-JP" altLang="en-US" smtClean="0"/>
              <a:pPr>
                <a:defRPr/>
              </a:pPr>
              <a:t>‹#›</a:t>
            </a:fld>
            <a:endParaRPr lang="en-US" altLang="ja-JP" dirty="0"/>
          </a:p>
        </p:txBody>
      </p:sp>
    </p:spTree>
    <p:extLst>
      <p:ext uri="{BB962C8B-B14F-4D97-AF65-F5344CB8AC3E}">
        <p14:creationId xmlns:p14="http://schemas.microsoft.com/office/powerpoint/2010/main" val="1556647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a:ea typeface="メイリオ" panose="020B0604030504040204" pitchFamily="50" charset="-128"/>
              </a:defRPr>
            </a:lvl1pPr>
          </a:lstStyle>
          <a:p>
            <a:pPr>
              <a:defRPr/>
            </a:pPr>
            <a:fld id="{50DEE4E8-A267-47A6-A731-0695AEE1A197}" type="datetime1">
              <a:rPr lang="ja-JP" altLang="en-US" smtClean="0"/>
              <a:pPr>
                <a:defRPr/>
              </a:pPr>
              <a:t>2019/7/19</a:t>
            </a:fld>
            <a:endParaRPr lang="en-US" altLang="ja-JP" dirty="0"/>
          </a:p>
        </p:txBody>
      </p:sp>
      <p:sp>
        <p:nvSpPr>
          <p:cNvPr id="5"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6" name="Rectangle 13"/>
          <p:cNvSpPr>
            <a:spLocks noGrp="1" noChangeArrowheads="1"/>
          </p:cNvSpPr>
          <p:nvPr>
            <p:ph type="sldNum" sz="quarter" idx="12"/>
          </p:nvPr>
        </p:nvSpPr>
        <p:spPr/>
        <p:txBody>
          <a:bodyPr/>
          <a:lstStyle>
            <a:lvl1pPr>
              <a:defRPr>
                <a:ea typeface="メイリオ" panose="020B0604030504040204" pitchFamily="50" charset="-128"/>
              </a:defRPr>
            </a:lvl1pPr>
          </a:lstStyle>
          <a:p>
            <a:pPr>
              <a:defRPr/>
            </a:pPr>
            <a:fld id="{5E227839-3A7D-46F1-B92D-B811C25B0BE2}" type="slidenum">
              <a:rPr lang="ja-JP" altLang="en-US" smtClean="0"/>
              <a:pPr>
                <a:defRPr/>
              </a:pPr>
              <a:t>‹#›</a:t>
            </a:fld>
            <a:endParaRPr lang="en-US" altLang="ja-JP" dirty="0"/>
          </a:p>
        </p:txBody>
      </p:sp>
    </p:spTree>
    <p:extLst>
      <p:ext uri="{BB962C8B-B14F-4D97-AF65-F5344CB8AC3E}">
        <p14:creationId xmlns:p14="http://schemas.microsoft.com/office/powerpoint/2010/main" val="7273148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11"/>
          <p:cNvSpPr>
            <a:spLocks noGrp="1" noChangeArrowheads="1"/>
          </p:cNvSpPr>
          <p:nvPr>
            <p:ph type="dt" sz="half" idx="10"/>
          </p:nvPr>
        </p:nvSpPr>
        <p:spPr/>
        <p:txBody>
          <a:bodyPr/>
          <a:lstStyle>
            <a:lvl1pPr>
              <a:defRPr>
                <a:ea typeface="メイリオ" panose="020B0604030504040204" pitchFamily="50" charset="-128"/>
              </a:defRPr>
            </a:lvl1pPr>
          </a:lstStyle>
          <a:p>
            <a:pPr>
              <a:defRPr/>
            </a:pPr>
            <a:fld id="{9C16C587-2A55-407A-9372-339FDD678AF5}" type="datetime1">
              <a:rPr lang="ja-JP" altLang="en-US" smtClean="0"/>
              <a:pPr>
                <a:defRPr/>
              </a:pPr>
              <a:t>2019/7/19</a:t>
            </a:fld>
            <a:endParaRPr lang="en-US" altLang="ja-JP" dirty="0"/>
          </a:p>
        </p:txBody>
      </p:sp>
      <p:sp>
        <p:nvSpPr>
          <p:cNvPr id="5"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6" name="Rectangle 13"/>
          <p:cNvSpPr>
            <a:spLocks noGrp="1" noChangeArrowheads="1"/>
          </p:cNvSpPr>
          <p:nvPr>
            <p:ph type="sldNum" sz="quarter" idx="12"/>
          </p:nvPr>
        </p:nvSpPr>
        <p:spPr/>
        <p:txBody>
          <a:bodyPr/>
          <a:lstStyle>
            <a:lvl1pPr>
              <a:defRPr>
                <a:ea typeface="メイリオ" panose="020B0604030504040204" pitchFamily="50" charset="-128"/>
              </a:defRPr>
            </a:lvl1pPr>
          </a:lstStyle>
          <a:p>
            <a:pPr>
              <a:defRPr/>
            </a:pPr>
            <a:fld id="{EF636954-72F5-47A0-9E08-B0F6797E36DF}" type="slidenum">
              <a:rPr lang="ja-JP" altLang="en-US" smtClean="0"/>
              <a:pPr>
                <a:defRPr/>
              </a:pPr>
              <a:t>‹#›</a:t>
            </a:fld>
            <a:endParaRPr lang="en-US" altLang="ja-JP" dirty="0"/>
          </a:p>
        </p:txBody>
      </p:sp>
    </p:spTree>
    <p:extLst>
      <p:ext uri="{BB962C8B-B14F-4D97-AF65-F5344CB8AC3E}">
        <p14:creationId xmlns:p14="http://schemas.microsoft.com/office/powerpoint/2010/main" val="4415247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1"/>
          <p:cNvSpPr>
            <a:spLocks noGrp="1" noChangeArrowheads="1"/>
          </p:cNvSpPr>
          <p:nvPr>
            <p:ph type="dt" sz="half" idx="10"/>
          </p:nvPr>
        </p:nvSpPr>
        <p:spPr/>
        <p:txBody>
          <a:bodyPr/>
          <a:lstStyle>
            <a:lvl1pPr>
              <a:defRPr>
                <a:ea typeface="メイリオ" panose="020B0604030504040204" pitchFamily="50" charset="-128"/>
              </a:defRPr>
            </a:lvl1pPr>
          </a:lstStyle>
          <a:p>
            <a:pPr>
              <a:defRPr/>
            </a:pPr>
            <a:fld id="{52B26D09-CB5E-4DB7-A70F-90908BB95928}" type="datetime1">
              <a:rPr lang="ja-JP" altLang="en-US" smtClean="0"/>
              <a:pPr>
                <a:defRPr/>
              </a:pPr>
              <a:t>2019/7/19</a:t>
            </a:fld>
            <a:endParaRPr lang="en-US" altLang="ja-JP" dirty="0"/>
          </a:p>
        </p:txBody>
      </p:sp>
      <p:sp>
        <p:nvSpPr>
          <p:cNvPr id="6"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7" name="Rectangle 13"/>
          <p:cNvSpPr>
            <a:spLocks noGrp="1" noChangeArrowheads="1"/>
          </p:cNvSpPr>
          <p:nvPr>
            <p:ph type="sldNum" sz="quarter" idx="12"/>
          </p:nvPr>
        </p:nvSpPr>
        <p:spPr/>
        <p:txBody>
          <a:bodyPr/>
          <a:lstStyle>
            <a:lvl1pPr>
              <a:defRPr>
                <a:ea typeface="メイリオ" panose="020B0604030504040204" pitchFamily="50" charset="-128"/>
              </a:defRPr>
            </a:lvl1pPr>
          </a:lstStyle>
          <a:p>
            <a:pPr>
              <a:defRPr/>
            </a:pPr>
            <a:fld id="{F4B69771-38E4-453C-96C0-3038EDD64621}" type="slidenum">
              <a:rPr lang="ja-JP" altLang="en-US" smtClean="0"/>
              <a:pPr>
                <a:defRPr/>
              </a:pPr>
              <a:t>‹#›</a:t>
            </a:fld>
            <a:endParaRPr lang="en-US" altLang="ja-JP" dirty="0"/>
          </a:p>
        </p:txBody>
      </p:sp>
    </p:spTree>
    <p:extLst>
      <p:ext uri="{BB962C8B-B14F-4D97-AF65-F5344CB8AC3E}">
        <p14:creationId xmlns:p14="http://schemas.microsoft.com/office/powerpoint/2010/main" val="24329733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1"/>
          <p:cNvSpPr>
            <a:spLocks noGrp="1" noChangeArrowheads="1"/>
          </p:cNvSpPr>
          <p:nvPr>
            <p:ph type="dt" sz="half" idx="10"/>
          </p:nvPr>
        </p:nvSpPr>
        <p:spPr/>
        <p:txBody>
          <a:bodyPr/>
          <a:lstStyle>
            <a:lvl1pPr>
              <a:defRPr>
                <a:ea typeface="メイリオ" panose="020B0604030504040204" pitchFamily="50" charset="-128"/>
              </a:defRPr>
            </a:lvl1pPr>
          </a:lstStyle>
          <a:p>
            <a:pPr>
              <a:defRPr/>
            </a:pPr>
            <a:fld id="{8DBA6856-129A-42BF-B8D9-57AF1C1F9D0A}" type="datetime1">
              <a:rPr lang="ja-JP" altLang="en-US" smtClean="0"/>
              <a:pPr>
                <a:defRPr/>
              </a:pPr>
              <a:t>2019/7/19</a:t>
            </a:fld>
            <a:endParaRPr lang="en-US" altLang="ja-JP" dirty="0"/>
          </a:p>
        </p:txBody>
      </p:sp>
      <p:sp>
        <p:nvSpPr>
          <p:cNvPr id="8"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9" name="Rectangle 13"/>
          <p:cNvSpPr>
            <a:spLocks noGrp="1" noChangeArrowheads="1"/>
          </p:cNvSpPr>
          <p:nvPr>
            <p:ph type="sldNum" sz="quarter" idx="12"/>
          </p:nvPr>
        </p:nvSpPr>
        <p:spPr/>
        <p:txBody>
          <a:bodyPr/>
          <a:lstStyle>
            <a:lvl1pPr>
              <a:defRPr>
                <a:ea typeface="メイリオ" panose="020B0604030504040204" pitchFamily="50" charset="-128"/>
              </a:defRPr>
            </a:lvl1pPr>
          </a:lstStyle>
          <a:p>
            <a:pPr>
              <a:defRPr/>
            </a:pPr>
            <a:fld id="{0A991437-97A5-4D91-8DF6-DAF265F02687}" type="slidenum">
              <a:rPr lang="ja-JP" altLang="en-US" smtClean="0"/>
              <a:pPr>
                <a:defRPr/>
              </a:pPr>
              <a:t>‹#›</a:t>
            </a:fld>
            <a:endParaRPr lang="en-US" altLang="ja-JP" dirty="0"/>
          </a:p>
        </p:txBody>
      </p:sp>
    </p:spTree>
    <p:extLst>
      <p:ext uri="{BB962C8B-B14F-4D97-AF65-F5344CB8AC3E}">
        <p14:creationId xmlns:p14="http://schemas.microsoft.com/office/powerpoint/2010/main" val="11296182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11"/>
          <p:cNvSpPr>
            <a:spLocks noGrp="1" noChangeArrowheads="1"/>
          </p:cNvSpPr>
          <p:nvPr>
            <p:ph type="dt" sz="half" idx="10"/>
          </p:nvPr>
        </p:nvSpPr>
        <p:spPr/>
        <p:txBody>
          <a:bodyPr/>
          <a:lstStyle>
            <a:lvl1pPr>
              <a:defRPr>
                <a:ea typeface="メイリオ" panose="020B0604030504040204" pitchFamily="50" charset="-128"/>
              </a:defRPr>
            </a:lvl1pPr>
          </a:lstStyle>
          <a:p>
            <a:pPr>
              <a:defRPr/>
            </a:pPr>
            <a:fld id="{B4A24CDA-598D-4889-B75B-3735E9E3190E}" type="datetime1">
              <a:rPr lang="ja-JP" altLang="en-US" smtClean="0"/>
              <a:pPr>
                <a:defRPr/>
              </a:pPr>
              <a:t>2019/7/19</a:t>
            </a:fld>
            <a:endParaRPr lang="en-US" altLang="ja-JP" dirty="0"/>
          </a:p>
        </p:txBody>
      </p:sp>
      <p:sp>
        <p:nvSpPr>
          <p:cNvPr id="4"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5" name="Rectangle 13"/>
          <p:cNvSpPr>
            <a:spLocks noGrp="1" noChangeArrowheads="1"/>
          </p:cNvSpPr>
          <p:nvPr>
            <p:ph type="sldNum" sz="quarter" idx="12"/>
          </p:nvPr>
        </p:nvSpPr>
        <p:spPr/>
        <p:txBody>
          <a:bodyPr/>
          <a:lstStyle>
            <a:lvl1pPr>
              <a:defRPr>
                <a:ea typeface="メイリオ" panose="020B0604030504040204" pitchFamily="50" charset="-128"/>
              </a:defRPr>
            </a:lvl1pPr>
          </a:lstStyle>
          <a:p>
            <a:pPr>
              <a:defRPr/>
            </a:pPr>
            <a:fld id="{42C99C95-42ED-4D15-A58B-EB14AE3B9D52}" type="slidenum">
              <a:rPr lang="ja-JP" altLang="en-US" smtClean="0"/>
              <a:pPr>
                <a:defRPr/>
              </a:pPr>
              <a:t>‹#›</a:t>
            </a:fld>
            <a:endParaRPr lang="en-US" altLang="ja-JP" dirty="0"/>
          </a:p>
        </p:txBody>
      </p:sp>
    </p:spTree>
    <p:extLst>
      <p:ext uri="{BB962C8B-B14F-4D97-AF65-F5344CB8AC3E}">
        <p14:creationId xmlns:p14="http://schemas.microsoft.com/office/powerpoint/2010/main" val="14534568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ea typeface="メイリオ" panose="020B0604030504040204" pitchFamily="50" charset="-128"/>
              </a:defRPr>
            </a:lvl1pPr>
          </a:lstStyle>
          <a:p>
            <a:pPr>
              <a:defRPr/>
            </a:pPr>
            <a:fld id="{D457358F-CE1A-4AA4-AD4E-7C14D67819E0}" type="datetime1">
              <a:rPr lang="ja-JP" altLang="en-US" smtClean="0"/>
              <a:pPr>
                <a:defRPr/>
              </a:pPr>
              <a:t>2019/7/19</a:t>
            </a:fld>
            <a:endParaRPr lang="en-US" altLang="ja-JP" dirty="0"/>
          </a:p>
        </p:txBody>
      </p:sp>
      <p:sp>
        <p:nvSpPr>
          <p:cNvPr id="3"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4" name="Rectangle 13"/>
          <p:cNvSpPr>
            <a:spLocks noGrp="1" noChangeArrowheads="1"/>
          </p:cNvSpPr>
          <p:nvPr>
            <p:ph type="sldNum" sz="quarter" idx="12"/>
          </p:nvPr>
        </p:nvSpPr>
        <p:spPr/>
        <p:txBody>
          <a:bodyPr/>
          <a:lstStyle>
            <a:lvl1pPr>
              <a:defRPr>
                <a:ea typeface="メイリオ" panose="020B0604030504040204" pitchFamily="50" charset="-128"/>
              </a:defRPr>
            </a:lvl1pPr>
          </a:lstStyle>
          <a:p>
            <a:pPr>
              <a:defRPr/>
            </a:pPr>
            <a:fld id="{73AE5D68-F238-44C5-8DFD-4A401AE6B812}" type="slidenum">
              <a:rPr lang="ja-JP" altLang="en-US" smtClean="0"/>
              <a:pPr>
                <a:defRPr/>
              </a:pPr>
              <a:t>‹#›</a:t>
            </a:fld>
            <a:endParaRPr lang="en-US" altLang="ja-JP" dirty="0"/>
          </a:p>
        </p:txBody>
      </p:sp>
    </p:spTree>
    <p:extLst>
      <p:ext uri="{BB962C8B-B14F-4D97-AF65-F5344CB8AC3E}">
        <p14:creationId xmlns:p14="http://schemas.microsoft.com/office/powerpoint/2010/main" val="106517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11"/>
          <p:cNvSpPr>
            <a:spLocks noGrp="1" noChangeArrowheads="1"/>
          </p:cNvSpPr>
          <p:nvPr>
            <p:ph type="dt" sz="half" idx="10"/>
          </p:nvPr>
        </p:nvSpPr>
        <p:spPr>
          <a:ln/>
        </p:spPr>
        <p:txBody>
          <a:bodyPr/>
          <a:lstStyle>
            <a:lvl1pPr>
              <a:defRPr/>
            </a:lvl1pPr>
          </a:lstStyle>
          <a:p>
            <a:pPr>
              <a:defRPr/>
            </a:pPr>
            <a:fld id="{997D7CB3-60B1-4200-A18F-13D2320B3DBA}" type="datetime1">
              <a:rPr lang="ja-JP" altLang="en-US" smtClean="0"/>
              <a:t>2019/7/19</a:t>
            </a:fld>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smtClean="0"/>
              <a:t>2015/2/15</a:t>
            </a:r>
            <a:r>
              <a:rPr lang="ja-JP" altLang="en-US" smtClean="0"/>
              <a:t>サイエンスカフェ</a:t>
            </a: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BC7B29F2-CC22-4B3E-AA6F-DF066A8BD15B}" type="slidenum">
              <a:rPr lang="ja-JP" altLang="en-US"/>
              <a:pPr>
                <a:defRPr/>
              </a:pPr>
              <a:t>‹#›</a:t>
            </a:fld>
            <a:endParaRPr lang="en-US" altLang="ja-JP"/>
          </a:p>
        </p:txBody>
      </p:sp>
    </p:spTree>
    <p:extLst>
      <p:ext uri="{BB962C8B-B14F-4D97-AF65-F5344CB8AC3E}">
        <p14:creationId xmlns:p14="http://schemas.microsoft.com/office/powerpoint/2010/main" val="627982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1"/>
          <p:cNvSpPr>
            <a:spLocks noGrp="1" noChangeArrowheads="1"/>
          </p:cNvSpPr>
          <p:nvPr>
            <p:ph type="dt" sz="half" idx="10"/>
          </p:nvPr>
        </p:nvSpPr>
        <p:spPr/>
        <p:txBody>
          <a:bodyPr/>
          <a:lstStyle>
            <a:lvl1pPr>
              <a:defRPr>
                <a:ea typeface="メイリオ" panose="020B0604030504040204" pitchFamily="50" charset="-128"/>
              </a:defRPr>
            </a:lvl1pPr>
          </a:lstStyle>
          <a:p>
            <a:pPr>
              <a:defRPr/>
            </a:pPr>
            <a:fld id="{1E50258A-7DBA-4776-93F1-CBCF0938C160}" type="datetime1">
              <a:rPr lang="ja-JP" altLang="en-US" smtClean="0"/>
              <a:pPr>
                <a:defRPr/>
              </a:pPr>
              <a:t>2019/7/19</a:t>
            </a:fld>
            <a:endParaRPr lang="en-US" altLang="ja-JP" dirty="0"/>
          </a:p>
        </p:txBody>
      </p:sp>
      <p:sp>
        <p:nvSpPr>
          <p:cNvPr id="6"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7" name="Rectangle 13"/>
          <p:cNvSpPr>
            <a:spLocks noGrp="1" noChangeArrowheads="1"/>
          </p:cNvSpPr>
          <p:nvPr>
            <p:ph type="sldNum" sz="quarter" idx="12"/>
          </p:nvPr>
        </p:nvSpPr>
        <p:spPr/>
        <p:txBody>
          <a:bodyPr/>
          <a:lstStyle>
            <a:lvl1pPr>
              <a:defRPr>
                <a:ea typeface="メイリオ" panose="020B0604030504040204" pitchFamily="50" charset="-128"/>
              </a:defRPr>
            </a:lvl1pPr>
          </a:lstStyle>
          <a:p>
            <a:pPr>
              <a:defRPr/>
            </a:pPr>
            <a:fld id="{B323C667-5CAB-46C2-B880-A44C8441AC1F}" type="slidenum">
              <a:rPr lang="ja-JP" altLang="en-US" smtClean="0"/>
              <a:pPr>
                <a:defRPr/>
              </a:pPr>
              <a:t>‹#›</a:t>
            </a:fld>
            <a:endParaRPr lang="en-US" altLang="ja-JP" dirty="0"/>
          </a:p>
        </p:txBody>
      </p:sp>
    </p:spTree>
    <p:extLst>
      <p:ext uri="{BB962C8B-B14F-4D97-AF65-F5344CB8AC3E}">
        <p14:creationId xmlns:p14="http://schemas.microsoft.com/office/powerpoint/2010/main" val="577292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1"/>
          <p:cNvSpPr>
            <a:spLocks noGrp="1" noChangeArrowheads="1"/>
          </p:cNvSpPr>
          <p:nvPr>
            <p:ph type="dt" sz="half" idx="10"/>
          </p:nvPr>
        </p:nvSpPr>
        <p:spPr/>
        <p:txBody>
          <a:bodyPr/>
          <a:lstStyle>
            <a:lvl1pPr>
              <a:defRPr>
                <a:ea typeface="メイリオ" panose="020B0604030504040204" pitchFamily="50" charset="-128"/>
              </a:defRPr>
            </a:lvl1pPr>
          </a:lstStyle>
          <a:p>
            <a:pPr>
              <a:defRPr/>
            </a:pPr>
            <a:fld id="{901DCA1F-89F2-4AB6-8F8F-6A5E0C0AAE16}" type="datetime1">
              <a:rPr lang="ja-JP" altLang="en-US" smtClean="0"/>
              <a:pPr>
                <a:defRPr/>
              </a:pPr>
              <a:t>2019/7/19</a:t>
            </a:fld>
            <a:endParaRPr lang="en-US" altLang="ja-JP" dirty="0"/>
          </a:p>
        </p:txBody>
      </p:sp>
      <p:sp>
        <p:nvSpPr>
          <p:cNvPr id="6"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7" name="Rectangle 13"/>
          <p:cNvSpPr>
            <a:spLocks noGrp="1" noChangeArrowheads="1"/>
          </p:cNvSpPr>
          <p:nvPr>
            <p:ph type="sldNum" sz="quarter" idx="12"/>
          </p:nvPr>
        </p:nvSpPr>
        <p:spPr/>
        <p:txBody>
          <a:bodyPr/>
          <a:lstStyle>
            <a:lvl1pPr>
              <a:defRPr>
                <a:ea typeface="メイリオ" panose="020B0604030504040204" pitchFamily="50" charset="-128"/>
              </a:defRPr>
            </a:lvl1pPr>
          </a:lstStyle>
          <a:p>
            <a:pPr>
              <a:defRPr/>
            </a:pPr>
            <a:fld id="{B7B94269-B098-4F27-BD05-9601C7F868A6}" type="slidenum">
              <a:rPr lang="ja-JP" altLang="en-US" smtClean="0"/>
              <a:pPr>
                <a:defRPr/>
              </a:pPr>
              <a:t>‹#›</a:t>
            </a:fld>
            <a:endParaRPr lang="en-US" altLang="ja-JP" dirty="0"/>
          </a:p>
        </p:txBody>
      </p:sp>
    </p:spTree>
    <p:extLst>
      <p:ext uri="{BB962C8B-B14F-4D97-AF65-F5344CB8AC3E}">
        <p14:creationId xmlns:p14="http://schemas.microsoft.com/office/powerpoint/2010/main" val="39438418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a:ea typeface="メイリオ" panose="020B0604030504040204" pitchFamily="50" charset="-128"/>
              </a:defRPr>
            </a:lvl1pPr>
          </a:lstStyle>
          <a:p>
            <a:pPr>
              <a:defRPr/>
            </a:pPr>
            <a:fld id="{C4C3CBD4-C581-438B-ACAF-CC84915804F5}" type="datetime1">
              <a:rPr lang="ja-JP" altLang="en-US" smtClean="0"/>
              <a:pPr>
                <a:defRPr/>
              </a:pPr>
              <a:t>2019/7/19</a:t>
            </a:fld>
            <a:endParaRPr lang="en-US" altLang="ja-JP" dirty="0"/>
          </a:p>
        </p:txBody>
      </p:sp>
      <p:sp>
        <p:nvSpPr>
          <p:cNvPr id="5"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6" name="Rectangle 13"/>
          <p:cNvSpPr>
            <a:spLocks noGrp="1" noChangeArrowheads="1"/>
          </p:cNvSpPr>
          <p:nvPr>
            <p:ph type="sldNum" sz="quarter" idx="12"/>
          </p:nvPr>
        </p:nvSpPr>
        <p:spPr/>
        <p:txBody>
          <a:bodyPr/>
          <a:lstStyle>
            <a:lvl1pPr>
              <a:defRPr>
                <a:ea typeface="メイリオ" panose="020B0604030504040204" pitchFamily="50" charset="-128"/>
              </a:defRPr>
            </a:lvl1pPr>
          </a:lstStyle>
          <a:p>
            <a:pPr>
              <a:defRPr/>
            </a:pPr>
            <a:fld id="{5F7F15D8-F932-473A-B120-3ECF3CB1280B}" type="slidenum">
              <a:rPr lang="ja-JP" altLang="en-US" smtClean="0"/>
              <a:pPr>
                <a:defRPr/>
              </a:pPr>
              <a:t>‹#›</a:t>
            </a:fld>
            <a:endParaRPr lang="en-US" altLang="ja-JP" dirty="0"/>
          </a:p>
        </p:txBody>
      </p:sp>
    </p:spTree>
    <p:extLst>
      <p:ext uri="{BB962C8B-B14F-4D97-AF65-F5344CB8AC3E}">
        <p14:creationId xmlns:p14="http://schemas.microsoft.com/office/powerpoint/2010/main" val="2655283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04050" y="214313"/>
            <a:ext cx="1951038" cy="59182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150938" y="214313"/>
            <a:ext cx="5700712" cy="59182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a:ea typeface="メイリオ" panose="020B0604030504040204" pitchFamily="50" charset="-128"/>
              </a:defRPr>
            </a:lvl1pPr>
          </a:lstStyle>
          <a:p>
            <a:pPr>
              <a:defRPr/>
            </a:pPr>
            <a:fld id="{669DF959-EA4A-4FDD-94FA-D681714EAB0A}" type="datetime1">
              <a:rPr lang="ja-JP" altLang="en-US" smtClean="0"/>
              <a:pPr>
                <a:defRPr/>
              </a:pPr>
              <a:t>2019/7/19</a:t>
            </a:fld>
            <a:endParaRPr lang="en-US" altLang="ja-JP" dirty="0"/>
          </a:p>
        </p:txBody>
      </p:sp>
      <p:sp>
        <p:nvSpPr>
          <p:cNvPr id="5" name="Rectangle 12"/>
          <p:cNvSpPr>
            <a:spLocks noGrp="1" noChangeArrowheads="1"/>
          </p:cNvSpPr>
          <p:nvPr>
            <p:ph type="ftr" sz="quarter" idx="11"/>
          </p:nvPr>
        </p:nvSpPr>
        <p:spPr/>
        <p:txBody>
          <a:bodyPr/>
          <a:lstStyle>
            <a:lvl1pPr>
              <a:defRPr>
                <a:ea typeface="ＭＳ Ｐゴシック" charset="-128"/>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6" name="Rectangle 13"/>
          <p:cNvSpPr>
            <a:spLocks noGrp="1" noChangeArrowheads="1"/>
          </p:cNvSpPr>
          <p:nvPr>
            <p:ph type="sldNum" sz="quarter" idx="12"/>
          </p:nvPr>
        </p:nvSpPr>
        <p:spPr/>
        <p:txBody>
          <a:bodyPr/>
          <a:lstStyle>
            <a:lvl1pPr>
              <a:defRPr>
                <a:ea typeface="メイリオ" panose="020B0604030504040204" pitchFamily="50" charset="-128"/>
              </a:defRPr>
            </a:lvl1pPr>
          </a:lstStyle>
          <a:p>
            <a:pPr>
              <a:defRPr/>
            </a:pPr>
            <a:fld id="{F2DF32CC-4687-4AC4-8C74-D3D3D287621C}" type="slidenum">
              <a:rPr lang="ja-JP" altLang="en-US" smtClean="0"/>
              <a:pPr>
                <a:defRPr/>
              </a:pPr>
              <a:t>‹#›</a:t>
            </a:fld>
            <a:endParaRPr lang="en-US" altLang="ja-JP" dirty="0"/>
          </a:p>
        </p:txBody>
      </p:sp>
    </p:spTree>
    <p:extLst>
      <p:ext uri="{BB962C8B-B14F-4D97-AF65-F5344CB8AC3E}">
        <p14:creationId xmlns:p14="http://schemas.microsoft.com/office/powerpoint/2010/main" val="233431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1"/>
          <p:cNvSpPr>
            <a:spLocks noGrp="1" noChangeArrowheads="1"/>
          </p:cNvSpPr>
          <p:nvPr>
            <p:ph type="dt" sz="half" idx="10"/>
          </p:nvPr>
        </p:nvSpPr>
        <p:spPr>
          <a:ln/>
        </p:spPr>
        <p:txBody>
          <a:bodyPr/>
          <a:lstStyle>
            <a:lvl1pPr>
              <a:defRPr/>
            </a:lvl1pPr>
          </a:lstStyle>
          <a:p>
            <a:pPr>
              <a:defRPr/>
            </a:pPr>
            <a:fld id="{A5E93273-C462-45CA-8847-4F8E5F49F0EF}" type="datetime1">
              <a:rPr lang="ja-JP" altLang="en-US" smtClean="0"/>
              <a:t>2019/7/19</a:t>
            </a:fld>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smtClean="0"/>
              <a:t>2015/2/15</a:t>
            </a:r>
            <a:r>
              <a:rPr lang="ja-JP" altLang="en-US" smtClean="0"/>
              <a:t>サイエンスカフェ</a:t>
            </a: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09EDB493-B816-4172-9351-0D0F6689DE99}" type="slidenum">
              <a:rPr lang="ja-JP" altLang="en-US"/>
              <a:pPr>
                <a:defRPr/>
              </a:pPr>
              <a:t>‹#›</a:t>
            </a:fld>
            <a:endParaRPr lang="en-US" altLang="ja-JP"/>
          </a:p>
        </p:txBody>
      </p:sp>
    </p:spTree>
    <p:extLst>
      <p:ext uri="{BB962C8B-B14F-4D97-AF65-F5344CB8AC3E}">
        <p14:creationId xmlns:p14="http://schemas.microsoft.com/office/powerpoint/2010/main" val="358426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1"/>
          <p:cNvSpPr>
            <a:spLocks noGrp="1" noChangeArrowheads="1"/>
          </p:cNvSpPr>
          <p:nvPr>
            <p:ph type="dt" sz="half" idx="10"/>
          </p:nvPr>
        </p:nvSpPr>
        <p:spPr>
          <a:ln/>
        </p:spPr>
        <p:txBody>
          <a:bodyPr/>
          <a:lstStyle>
            <a:lvl1pPr>
              <a:defRPr/>
            </a:lvl1pPr>
          </a:lstStyle>
          <a:p>
            <a:pPr>
              <a:defRPr/>
            </a:pPr>
            <a:fld id="{3AF7421B-2C30-4037-916E-9515C8852505}" type="datetime1">
              <a:rPr lang="ja-JP" altLang="en-US" smtClean="0"/>
              <a:t>2019/7/19</a:t>
            </a:fld>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ja-JP" smtClean="0"/>
              <a:t>2015/2/15</a:t>
            </a:r>
            <a:r>
              <a:rPr lang="ja-JP" altLang="en-US" smtClean="0"/>
              <a:t>サイエンスカフェ</a:t>
            </a: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FDA53142-9DED-46D8-A8C7-695F73FA3064}" type="slidenum">
              <a:rPr lang="ja-JP" altLang="en-US"/>
              <a:pPr>
                <a:defRPr/>
              </a:pPr>
              <a:t>‹#›</a:t>
            </a:fld>
            <a:endParaRPr lang="en-US" altLang="ja-JP"/>
          </a:p>
        </p:txBody>
      </p:sp>
    </p:spTree>
    <p:extLst>
      <p:ext uri="{BB962C8B-B14F-4D97-AF65-F5344CB8AC3E}">
        <p14:creationId xmlns:p14="http://schemas.microsoft.com/office/powerpoint/2010/main" val="64850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11"/>
          <p:cNvSpPr>
            <a:spLocks noGrp="1" noChangeArrowheads="1"/>
          </p:cNvSpPr>
          <p:nvPr>
            <p:ph type="dt" sz="half" idx="10"/>
          </p:nvPr>
        </p:nvSpPr>
        <p:spPr>
          <a:ln/>
        </p:spPr>
        <p:txBody>
          <a:bodyPr/>
          <a:lstStyle>
            <a:lvl1pPr>
              <a:defRPr/>
            </a:lvl1pPr>
          </a:lstStyle>
          <a:p>
            <a:pPr>
              <a:defRPr/>
            </a:pPr>
            <a:fld id="{BF928397-0603-4089-9DE8-A6BB0BCAA589}" type="datetime1">
              <a:rPr lang="ja-JP" altLang="en-US" smtClean="0"/>
              <a:t>2019/7/19</a:t>
            </a:fld>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ja-JP" smtClean="0"/>
              <a:t>2015/2/15</a:t>
            </a:r>
            <a:r>
              <a:rPr lang="ja-JP" altLang="en-US" smtClean="0"/>
              <a:t>サイエンスカフェ</a:t>
            </a: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FC0989B1-35B3-4A78-BA4B-01069F28A037}" type="slidenum">
              <a:rPr lang="ja-JP" altLang="en-US"/>
              <a:pPr>
                <a:defRPr/>
              </a:pPr>
              <a:t>‹#›</a:t>
            </a:fld>
            <a:endParaRPr lang="en-US" altLang="ja-JP"/>
          </a:p>
        </p:txBody>
      </p:sp>
    </p:spTree>
    <p:extLst>
      <p:ext uri="{BB962C8B-B14F-4D97-AF65-F5344CB8AC3E}">
        <p14:creationId xmlns:p14="http://schemas.microsoft.com/office/powerpoint/2010/main" val="257073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C8DED7EB-6451-4A91-B568-3AAF385B7B5E}" type="datetime1">
              <a:rPr lang="ja-JP" altLang="en-US" smtClean="0"/>
              <a:t>2019/7/19</a:t>
            </a:fld>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ja-JP" smtClean="0"/>
              <a:t>2015/2/15</a:t>
            </a:r>
            <a:r>
              <a:rPr lang="ja-JP" altLang="en-US" smtClean="0"/>
              <a:t>サイエンスカフェ</a:t>
            </a: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B937DBFB-282F-49D5-8EFC-AF38D9CEDEF0}" type="slidenum">
              <a:rPr lang="ja-JP" altLang="en-US"/>
              <a:pPr>
                <a:defRPr/>
              </a:pPr>
              <a:t>‹#›</a:t>
            </a:fld>
            <a:endParaRPr lang="en-US" altLang="ja-JP"/>
          </a:p>
        </p:txBody>
      </p:sp>
    </p:spTree>
    <p:extLst>
      <p:ext uri="{BB962C8B-B14F-4D97-AF65-F5344CB8AC3E}">
        <p14:creationId xmlns:p14="http://schemas.microsoft.com/office/powerpoint/2010/main" val="309641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1"/>
          <p:cNvSpPr>
            <a:spLocks noGrp="1" noChangeArrowheads="1"/>
          </p:cNvSpPr>
          <p:nvPr>
            <p:ph type="dt" sz="half" idx="10"/>
          </p:nvPr>
        </p:nvSpPr>
        <p:spPr>
          <a:ln/>
        </p:spPr>
        <p:txBody>
          <a:bodyPr/>
          <a:lstStyle>
            <a:lvl1pPr>
              <a:defRPr/>
            </a:lvl1pPr>
          </a:lstStyle>
          <a:p>
            <a:pPr>
              <a:defRPr/>
            </a:pPr>
            <a:fld id="{E6E21D6D-0164-4505-B230-A08A5467E2F4}" type="datetime1">
              <a:rPr lang="ja-JP" altLang="en-US" smtClean="0"/>
              <a:t>2019/7/19</a:t>
            </a:fld>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smtClean="0"/>
              <a:t>2015/2/15</a:t>
            </a:r>
            <a:r>
              <a:rPr lang="ja-JP" altLang="en-US" smtClean="0"/>
              <a:t>サイエンスカフェ</a:t>
            </a: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01A72E92-DF28-4E97-9588-743EC868D20C}" type="slidenum">
              <a:rPr lang="ja-JP" altLang="en-US"/>
              <a:pPr>
                <a:defRPr/>
              </a:pPr>
              <a:t>‹#›</a:t>
            </a:fld>
            <a:endParaRPr lang="en-US" altLang="ja-JP"/>
          </a:p>
        </p:txBody>
      </p:sp>
    </p:spTree>
    <p:extLst>
      <p:ext uri="{BB962C8B-B14F-4D97-AF65-F5344CB8AC3E}">
        <p14:creationId xmlns:p14="http://schemas.microsoft.com/office/powerpoint/2010/main" val="369060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1"/>
          <p:cNvSpPr>
            <a:spLocks noGrp="1" noChangeArrowheads="1"/>
          </p:cNvSpPr>
          <p:nvPr>
            <p:ph type="dt" sz="half" idx="10"/>
          </p:nvPr>
        </p:nvSpPr>
        <p:spPr>
          <a:ln/>
        </p:spPr>
        <p:txBody>
          <a:bodyPr/>
          <a:lstStyle>
            <a:lvl1pPr>
              <a:defRPr/>
            </a:lvl1pPr>
          </a:lstStyle>
          <a:p>
            <a:pPr>
              <a:defRPr/>
            </a:pPr>
            <a:fld id="{CA543B0E-3167-41EA-A36A-6549A0136734}" type="datetime1">
              <a:rPr lang="ja-JP" altLang="en-US" smtClean="0"/>
              <a:t>2019/7/19</a:t>
            </a:fld>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smtClean="0"/>
              <a:t>2015/2/15</a:t>
            </a:r>
            <a:r>
              <a:rPr lang="ja-JP" altLang="en-US" smtClean="0"/>
              <a:t>サイエンスカフェ</a:t>
            </a: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49A6AFA8-2B75-4802-8751-7F688759B9FF}" type="slidenum">
              <a:rPr lang="ja-JP" altLang="en-US"/>
              <a:pPr>
                <a:defRPr/>
              </a:pPr>
              <a:t>‹#›</a:t>
            </a:fld>
            <a:endParaRPr lang="en-US" altLang="ja-JP"/>
          </a:p>
        </p:txBody>
      </p:sp>
    </p:spTree>
    <p:extLst>
      <p:ext uri="{BB962C8B-B14F-4D97-AF65-F5344CB8AC3E}">
        <p14:creationId xmlns:p14="http://schemas.microsoft.com/office/powerpoint/2010/main" val="248976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5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ＭＳ Ｐゴシック" pitchFamily="50" charset="-128"/>
              </a:defRPr>
            </a:lvl1pPr>
          </a:lstStyle>
          <a:p>
            <a:pPr>
              <a:defRPr/>
            </a:pPr>
            <a:fld id="{9F38FB61-45C0-4696-8864-19A58E72B147}" type="datetime1">
              <a:rPr lang="ja-JP" altLang="en-US" smtClean="0"/>
              <a:t>2019/7/19</a:t>
            </a:fld>
            <a:endParaRPr lang="en-US" altLang="ja-JP"/>
          </a:p>
        </p:txBody>
      </p:sp>
      <p:sp>
        <p:nvSpPr>
          <p:cNvPr id="1025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defRPr>
            </a:lvl1pPr>
          </a:lstStyle>
          <a:p>
            <a:pPr>
              <a:defRPr/>
            </a:pPr>
            <a:r>
              <a:rPr lang="en-US" altLang="ja-JP" smtClean="0"/>
              <a:t>2015/2/15</a:t>
            </a:r>
            <a:r>
              <a:rPr lang="ja-JP" altLang="en-US" smtClean="0"/>
              <a:t>サイエンスカフェ</a:t>
            </a:r>
            <a:endParaRPr lang="en-US" altLang="ja-JP"/>
          </a:p>
        </p:txBody>
      </p:sp>
      <p:sp>
        <p:nvSpPr>
          <p:cNvPr id="1025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defRPr>
            </a:lvl1pPr>
          </a:lstStyle>
          <a:p>
            <a:pPr>
              <a:defRPr/>
            </a:pPr>
            <a:fld id="{4F8BCD33-D9DE-485C-9002-BB5FFCF63711}"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5210" r:id="rId1"/>
    <p:sldLayoutId id="2147485200" r:id="rId2"/>
    <p:sldLayoutId id="2147485201" r:id="rId3"/>
    <p:sldLayoutId id="2147485202" r:id="rId4"/>
    <p:sldLayoutId id="2147485203" r:id="rId5"/>
    <p:sldLayoutId id="2147485204" r:id="rId6"/>
    <p:sldLayoutId id="2147485205" r:id="rId7"/>
    <p:sldLayoutId id="2147485206" r:id="rId8"/>
    <p:sldLayoutId id="2147485207" r:id="rId9"/>
    <p:sldLayoutId id="2147485208" r:id="rId10"/>
    <p:sldLayoutId id="2147485209" r:id="rId11"/>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44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44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44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4400">
          <a:solidFill>
            <a:schemeClr val="tx2"/>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solidFill>
                <a:srgbClr val="000000"/>
              </a:solidFill>
            </a:endParaRPr>
          </a:p>
        </p:txBody>
      </p:sp>
      <p:sp>
        <p:nvSpPr>
          <p:cNvPr id="205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solidFill>
                <a:srgbClr val="000000"/>
              </a:solidFill>
            </a:endParaRPr>
          </a:p>
        </p:txBody>
      </p:sp>
      <p:sp>
        <p:nvSpPr>
          <p:cNvPr id="2052"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solidFill>
                <a:srgbClr val="000000"/>
              </a:solidFill>
            </a:endParaRPr>
          </a:p>
        </p:txBody>
      </p:sp>
      <p:sp>
        <p:nvSpPr>
          <p:cNvPr id="205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solidFill>
                <a:srgbClr val="000000"/>
              </a:solidFill>
            </a:endParaRPr>
          </a:p>
        </p:txBody>
      </p:sp>
      <p:sp>
        <p:nvSpPr>
          <p:cNvPr id="205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solidFill>
                <a:srgbClr val="000000"/>
              </a:solidFill>
            </a:endParaRPr>
          </a:p>
        </p:txBody>
      </p:sp>
      <p:sp>
        <p:nvSpPr>
          <p:cNvPr id="2055"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solidFill>
                <a:srgbClr val="000000"/>
              </a:solidFill>
            </a:endParaRPr>
          </a:p>
        </p:txBody>
      </p:sp>
      <p:sp>
        <p:nvSpPr>
          <p:cNvPr id="205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a:solidFill>
                <a:srgbClr val="000000"/>
              </a:solidFill>
            </a:endParaRPr>
          </a:p>
        </p:txBody>
      </p:sp>
      <p:sp>
        <p:nvSpPr>
          <p:cNvPr id="2057"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5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solidFill>
                  <a:srgbClr val="000000"/>
                </a:solidFill>
              </a:defRPr>
            </a:lvl1pPr>
          </a:lstStyle>
          <a:p>
            <a:pPr>
              <a:defRPr/>
            </a:pPr>
            <a:fld id="{8D016DBC-DFB8-4260-A57E-B14EF3C4A674}" type="datetime1">
              <a:rPr lang="ja-JP" altLang="en-US" smtClean="0"/>
              <a:t>2019/7/19</a:t>
            </a:fld>
            <a:endParaRPr lang="en-US" altLang="ja-JP"/>
          </a:p>
        </p:txBody>
      </p:sp>
      <p:sp>
        <p:nvSpPr>
          <p:cNvPr id="1025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solidFill>
                  <a:srgbClr val="000000"/>
                </a:solidFill>
              </a:defRPr>
            </a:lvl1pPr>
          </a:lstStyle>
          <a:p>
            <a:pPr>
              <a:defRPr/>
            </a:pPr>
            <a:r>
              <a:rPr lang="en-US" altLang="ja-JP" smtClean="0"/>
              <a:t>2015/2/15</a:t>
            </a:r>
            <a:r>
              <a:rPr lang="ja-JP" altLang="en-US" smtClean="0"/>
              <a:t>サイエンスカフェ</a:t>
            </a:r>
            <a:endParaRPr lang="en-US" altLang="ja-JP"/>
          </a:p>
        </p:txBody>
      </p:sp>
      <p:sp>
        <p:nvSpPr>
          <p:cNvPr id="1025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solidFill>
                  <a:srgbClr val="000000"/>
                </a:solidFill>
              </a:defRPr>
            </a:lvl1pPr>
          </a:lstStyle>
          <a:p>
            <a:pPr>
              <a:defRPr/>
            </a:pPr>
            <a:fld id="{8D81067A-54DF-496C-A794-6FF3C4ED54F3}"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5211" r:id="rId1"/>
    <p:sldLayoutId id="2147485212" r:id="rId2"/>
    <p:sldLayoutId id="2147485213" r:id="rId3"/>
    <p:sldLayoutId id="2147485214" r:id="rId4"/>
    <p:sldLayoutId id="2147485215" r:id="rId5"/>
    <p:sldLayoutId id="2147485216" r:id="rId6"/>
    <p:sldLayoutId id="2147485217" r:id="rId7"/>
    <p:sldLayoutId id="2147485218" r:id="rId8"/>
    <p:sldLayoutId id="2147485219" r:id="rId9"/>
    <p:sldLayoutId id="2147485220" r:id="rId10"/>
    <p:sldLayoutId id="2147485221" r:id="rId11"/>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44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44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44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4400">
          <a:solidFill>
            <a:schemeClr val="tx2"/>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dirty="0">
              <a:solidFill>
                <a:srgbClr val="000000"/>
              </a:solidFill>
              <a:latin typeface="メイリオ" panose="020B0604030504040204" pitchFamily="50" charset="-128"/>
              <a:ea typeface="メイリオ" panose="020B0604030504040204" pitchFamily="50" charset="-128"/>
            </a:endParaRPr>
          </a:p>
        </p:txBody>
      </p:sp>
      <p:sp>
        <p:nvSpPr>
          <p:cNvPr id="205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dirty="0">
              <a:solidFill>
                <a:srgbClr val="000000"/>
              </a:solidFill>
              <a:latin typeface="メイリオ" panose="020B0604030504040204" pitchFamily="50" charset="-128"/>
              <a:ea typeface="メイリオ" panose="020B0604030504040204" pitchFamily="50" charset="-128"/>
            </a:endParaRPr>
          </a:p>
        </p:txBody>
      </p:sp>
      <p:sp>
        <p:nvSpPr>
          <p:cNvPr id="2052"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dirty="0">
              <a:solidFill>
                <a:srgbClr val="000000"/>
              </a:solidFill>
              <a:latin typeface="メイリオ" panose="020B0604030504040204" pitchFamily="50" charset="-128"/>
              <a:ea typeface="メイリオ" panose="020B0604030504040204" pitchFamily="50" charset="-128"/>
            </a:endParaRPr>
          </a:p>
        </p:txBody>
      </p:sp>
      <p:sp>
        <p:nvSpPr>
          <p:cNvPr id="205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dirty="0">
              <a:solidFill>
                <a:srgbClr val="000000"/>
              </a:solidFill>
              <a:latin typeface="メイリオ" panose="020B0604030504040204" pitchFamily="50" charset="-128"/>
              <a:ea typeface="メイリオ" panose="020B0604030504040204" pitchFamily="50" charset="-128"/>
            </a:endParaRPr>
          </a:p>
        </p:txBody>
      </p:sp>
      <p:sp>
        <p:nvSpPr>
          <p:cNvPr id="205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dirty="0">
              <a:solidFill>
                <a:srgbClr val="000000"/>
              </a:solidFill>
              <a:latin typeface="メイリオ" panose="020B0604030504040204" pitchFamily="50" charset="-128"/>
              <a:ea typeface="メイリオ" panose="020B0604030504040204" pitchFamily="50" charset="-128"/>
            </a:endParaRPr>
          </a:p>
        </p:txBody>
      </p:sp>
      <p:sp>
        <p:nvSpPr>
          <p:cNvPr id="2055"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dirty="0">
              <a:solidFill>
                <a:srgbClr val="000000"/>
              </a:solidFill>
              <a:latin typeface="メイリオ" panose="020B0604030504040204" pitchFamily="50" charset="-128"/>
              <a:ea typeface="メイリオ" panose="020B0604030504040204" pitchFamily="50" charset="-128"/>
            </a:endParaRPr>
          </a:p>
        </p:txBody>
      </p:sp>
      <p:sp>
        <p:nvSpPr>
          <p:cNvPr id="205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endParaRPr lang="ja-JP" altLang="en-US" sz="2400" dirty="0">
              <a:solidFill>
                <a:srgbClr val="000000"/>
              </a:solidFill>
              <a:latin typeface="メイリオ" panose="020B0604030504040204" pitchFamily="50" charset="-128"/>
              <a:ea typeface="メイリオ" panose="020B0604030504040204" pitchFamily="50" charset="-128"/>
            </a:endParaRPr>
          </a:p>
        </p:txBody>
      </p:sp>
      <p:sp>
        <p:nvSpPr>
          <p:cNvPr id="2057"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5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solidFill>
                  <a:srgbClr val="000000"/>
                </a:solidFill>
                <a:latin typeface="メイリオ" panose="020B0604030504040204" pitchFamily="50" charset="-128"/>
                <a:ea typeface="メイリオ" panose="020B0604030504040204" pitchFamily="50" charset="-128"/>
              </a:defRPr>
            </a:lvl1pPr>
          </a:lstStyle>
          <a:p>
            <a:pPr>
              <a:defRPr/>
            </a:pPr>
            <a:fld id="{8D016DBC-DFB8-4260-A57E-B14EF3C4A674}" type="datetime1">
              <a:rPr lang="ja-JP" altLang="en-US" smtClean="0"/>
              <a:pPr>
                <a:defRPr/>
              </a:pPr>
              <a:t>2019/7/19</a:t>
            </a:fld>
            <a:endParaRPr lang="en-US" altLang="ja-JP" dirty="0"/>
          </a:p>
        </p:txBody>
      </p:sp>
      <p:sp>
        <p:nvSpPr>
          <p:cNvPr id="1025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solidFill>
                  <a:srgbClr val="000000"/>
                </a:solidFill>
              </a:defRPr>
            </a:lvl1pPr>
          </a:lstStyle>
          <a:p>
            <a:pPr>
              <a:defRPr/>
            </a:pPr>
            <a:r>
              <a:rPr lang="en-US" altLang="ja-JP" dirty="0" smtClean="0">
                <a:latin typeface="メイリオ" panose="020B0604030504040204" pitchFamily="50" charset="-128"/>
                <a:ea typeface="メイリオ" panose="020B0604030504040204" pitchFamily="50" charset="-128"/>
              </a:rPr>
              <a:t>2015/2/15</a:t>
            </a:r>
            <a:r>
              <a:rPr lang="ja-JP" altLang="en-US" dirty="0" smtClean="0">
                <a:latin typeface="メイリオ" panose="020B0604030504040204" pitchFamily="50" charset="-128"/>
                <a:ea typeface="メイリオ" panose="020B0604030504040204" pitchFamily="50" charset="-128"/>
              </a:rPr>
              <a:t>サイエンスカフェ</a:t>
            </a:r>
            <a:endParaRPr lang="en-US" altLang="ja-JP" dirty="0">
              <a:latin typeface="メイリオ" panose="020B0604030504040204" pitchFamily="50" charset="-128"/>
              <a:ea typeface="メイリオ" panose="020B0604030504040204" pitchFamily="50" charset="-128"/>
            </a:endParaRPr>
          </a:p>
        </p:txBody>
      </p:sp>
      <p:sp>
        <p:nvSpPr>
          <p:cNvPr id="1025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solidFill>
                  <a:srgbClr val="000000"/>
                </a:solidFill>
                <a:latin typeface="メイリオ" panose="020B0604030504040204" pitchFamily="50" charset="-128"/>
                <a:ea typeface="メイリオ" panose="020B0604030504040204" pitchFamily="50" charset="-128"/>
              </a:defRPr>
            </a:lvl1pPr>
          </a:lstStyle>
          <a:p>
            <a:pPr>
              <a:defRPr/>
            </a:pPr>
            <a:fld id="{8D81067A-54DF-496C-A794-6FF3C4ED54F3}" type="slidenum">
              <a:rPr lang="ja-JP" altLang="en-US" smtClean="0"/>
              <a:pPr>
                <a:defRPr/>
              </a:pPr>
              <a:t>‹#›</a:t>
            </a:fld>
            <a:endParaRPr lang="en-US" altLang="ja-JP" dirty="0"/>
          </a:p>
        </p:txBody>
      </p:sp>
    </p:spTree>
    <p:extLst>
      <p:ext uri="{BB962C8B-B14F-4D97-AF65-F5344CB8AC3E}">
        <p14:creationId xmlns:p14="http://schemas.microsoft.com/office/powerpoint/2010/main" val="2623589331"/>
      </p:ext>
    </p:extLst>
  </p:cSld>
  <p:clrMap bg1="lt1" tx1="dk1" bg2="lt2" tx2="dk2" accent1="accent1" accent2="accent2" accent3="accent3" accent4="accent4" accent5="accent5" accent6="accent6" hlink="hlink" folHlink="folHlink"/>
  <p:sldLayoutIdLst>
    <p:sldLayoutId id="2147485223" r:id="rId1"/>
    <p:sldLayoutId id="2147485224" r:id="rId2"/>
    <p:sldLayoutId id="2147485225" r:id="rId3"/>
    <p:sldLayoutId id="2147485226" r:id="rId4"/>
    <p:sldLayoutId id="2147485227" r:id="rId5"/>
    <p:sldLayoutId id="2147485228" r:id="rId6"/>
    <p:sldLayoutId id="2147485229" r:id="rId7"/>
    <p:sldLayoutId id="2147485230" r:id="rId8"/>
    <p:sldLayoutId id="2147485231" r:id="rId9"/>
    <p:sldLayoutId id="2147485232" r:id="rId10"/>
    <p:sldLayoutId id="2147485233" r:id="rId11"/>
  </p:sldLayoutIdLst>
  <p:hf hdr="0" ftr="0" dt="0"/>
  <p:txStyles>
    <p:titleStyle>
      <a:lvl1pPr algn="l" rtl="0" eaLnBrk="0" fontAlgn="base" hangingPunct="0">
        <a:spcBef>
          <a:spcPct val="0"/>
        </a:spcBef>
        <a:spcAft>
          <a:spcPct val="0"/>
        </a:spcAft>
        <a:defRPr kumimoji="1" sz="4400">
          <a:solidFill>
            <a:schemeClr val="tx2"/>
          </a:solidFill>
          <a:latin typeface="メイリオ" panose="020B0604030504040204" pitchFamily="50" charset="-128"/>
          <a:ea typeface="メイリオ" panose="020B0604030504040204" pitchFamily="50" charset="-128"/>
          <a:cs typeface="+mj-cs"/>
        </a:defRPr>
      </a:lvl1pPr>
      <a:lvl2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44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44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44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4400">
          <a:solidFill>
            <a:schemeClr val="tx2"/>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メイリオ" panose="020B0604030504040204" pitchFamily="50" charset="-128"/>
          <a:ea typeface="メイリオ" panose="020B0604030504040204" pitchFamily="50" charset="-128"/>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メイリオ" panose="020B0604030504040204" pitchFamily="50" charset="-128"/>
          <a:ea typeface="メイリオ" panose="020B0604030504040204" pitchFamily="50" charset="-128"/>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メイリオ" panose="020B0604030504040204" pitchFamily="50" charset="-128"/>
          <a:ea typeface="メイリオ" panose="020B0604030504040204" pitchFamily="50" charset="-128"/>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メイリオ" panose="020B0604030504040204" pitchFamily="50" charset="-128"/>
          <a:ea typeface="メイリオ" panose="020B0604030504040204" pitchFamily="50" charset="-128"/>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メイリオ" panose="020B0604030504040204" pitchFamily="50" charset="-128"/>
          <a:ea typeface="メイリオ" panose="020B0604030504040204" pitchFamily="50" charset="-128"/>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astroarts.co.jp/special/2017saturn/image/saturn.jp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850C2C79-00C4-417F-B98F-F24E182A056D}" type="slidenum">
              <a:rPr kumimoji="0" lang="ja-JP" altLang="en-US" smtClean="0">
                <a:solidFill>
                  <a:schemeClr val="bg2"/>
                </a:solidFill>
              </a:rPr>
              <a:pPr eaLnBrk="1" hangingPunct="1"/>
              <a:t>1</a:t>
            </a:fld>
            <a:endParaRPr kumimoji="0" lang="en-US" altLang="ja-JP" smtClean="0">
              <a:solidFill>
                <a:schemeClr val="bg2"/>
              </a:solidFill>
            </a:endParaRPr>
          </a:p>
        </p:txBody>
      </p:sp>
      <p:sp>
        <p:nvSpPr>
          <p:cNvPr id="15363" name="Rectangle 4"/>
          <p:cNvSpPr>
            <a:spLocks noGrp="1" noChangeArrowheads="1"/>
          </p:cNvSpPr>
          <p:nvPr>
            <p:ph type="ctrTitle"/>
          </p:nvPr>
        </p:nvSpPr>
        <p:spPr/>
        <p:txBody>
          <a:bodyPr/>
          <a:lstStyle/>
          <a:p>
            <a:pPr eaLnBrk="1" hangingPunct="1"/>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SPICE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実習と関連説明</a:t>
            </a:r>
            <a:b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＠会津大学 （その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364" name="Rectangle 5"/>
          <p:cNvSpPr>
            <a:spLocks noGrp="1" noChangeArrowheads="1"/>
          </p:cNvSpPr>
          <p:nvPr>
            <p:ph type="subTitle" idx="1"/>
          </p:nvPr>
        </p:nvSpPr>
        <p:spPr>
          <a:xfrm>
            <a:off x="423071" y="3886200"/>
            <a:ext cx="7662041" cy="2451100"/>
          </a:xfrm>
        </p:spPr>
        <p:txBody>
          <a:bodyPr/>
          <a:lstStyle/>
          <a:p>
            <a:pPr eaLnBrk="1" hangingPunct="1">
              <a:lnSpc>
                <a:spcPct val="80000"/>
              </a:lnSpc>
            </a:pPr>
            <a:r>
              <a:rPr lang="ja-JP" altLang="en-US" sz="28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野田</a:t>
            </a:r>
            <a:r>
              <a:rPr lang="ja-JP" altLang="en-US"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寛大</a:t>
            </a:r>
          </a:p>
          <a:p>
            <a:pPr lvl="0" algn="l" eaLnBrk="1" hangingPunct="1">
              <a:lnSpc>
                <a:spcPct val="80000"/>
              </a:lnSpc>
              <a:buClr>
                <a:srgbClr val="3333CC"/>
              </a:buClr>
            </a:pPr>
            <a:r>
              <a:rPr lang="ja-JP" altLang="en-US"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国立天文台・</a:t>
            </a:r>
            <a:r>
              <a:rPr lang="en-US" altLang="ja-JP"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RISE</a:t>
            </a:r>
            <a:r>
              <a:rPr lang="ja-JP" altLang="en-US"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月惑星探査</a:t>
            </a:r>
            <a:r>
              <a:rPr lang="ja-JP" altLang="en-US" sz="28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altLang="ja-JP" sz="28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lvl="0" algn="l" eaLnBrk="1" hangingPunct="1">
              <a:lnSpc>
                <a:spcPct val="80000"/>
              </a:lnSpc>
              <a:buClr>
                <a:srgbClr val="3333CC"/>
              </a:buClr>
            </a:pPr>
            <a:endParaRPr lang="ja-JP" altLang="en-US"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lvl="0" algn="l" eaLnBrk="1" hangingPunct="1">
              <a:lnSpc>
                <a:spcPct val="80000"/>
              </a:lnSpc>
              <a:buClr>
                <a:srgbClr val="3333CC"/>
              </a:buClr>
            </a:pPr>
            <a:r>
              <a:rPr lang="ja-JP" altLang="en-US" sz="28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2019</a:t>
            </a:r>
            <a:r>
              <a:rPr lang="ja-JP" altLang="en-US"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7</a:t>
            </a:r>
            <a:r>
              <a:rPr lang="ja-JP" altLang="en-US"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26</a:t>
            </a:r>
            <a:r>
              <a:rPr lang="ja-JP" altLang="en-US"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日（金）　</a:t>
            </a:r>
            <a:r>
              <a:rPr lang="en-US" altLang="ja-JP"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09</a:t>
            </a:r>
            <a:r>
              <a:rPr lang="ja-JP" altLang="en-US"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00</a:t>
            </a:r>
            <a:r>
              <a:rPr lang="ja-JP" altLang="en-US"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10:40</a:t>
            </a:r>
          </a:p>
          <a:p>
            <a:pPr algn="l" eaLnBrk="1" hangingPunct="1">
              <a:lnSpc>
                <a:spcPct val="80000"/>
              </a:lnSpc>
            </a:pPr>
            <a:endParaRPr lang="en-US" altLang="ja-JP"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a:defRPr/>
            </a:pPr>
            <a:fld id="{911B6F6F-E2B5-4BE3-9FF2-6C7EF5F8A053}" type="slidenum">
              <a:rPr lang="ja-JP" altLang="en-US" smtClean="0"/>
              <a:pPr>
                <a:defRPr/>
              </a:pPr>
              <a:t>10</a:t>
            </a:fld>
            <a:endParaRPr lang="en-US" altLang="ja-JP"/>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8" y="76200"/>
            <a:ext cx="9039225"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5615190" y="0"/>
            <a:ext cx="3528810" cy="309093"/>
          </a:xfrm>
          <a:prstGeom prst="rect">
            <a:avLst/>
          </a:prstGeom>
          <a:solidFill>
            <a:schemeClr val="accent1">
              <a:lumMod val="20000"/>
              <a:lumOff val="80000"/>
            </a:schemeClr>
          </a:solidFill>
        </p:spPr>
        <p:txBody>
          <a:bodyPr wrap="square" rtlCol="0">
            <a:spAutoFit/>
          </a:bodyPr>
          <a:lstStyle/>
          <a:p>
            <a:r>
              <a:rPr kumimoji="1" lang="en-US" altLang="ja-JP" sz="1400" dirty="0" smtClean="0"/>
              <a:t>tutorial 17 </a:t>
            </a:r>
            <a:r>
              <a:rPr lang="en-US" altLang="ja-JP" sz="1400" dirty="0" smtClean="0"/>
              <a:t>Frames and coordinate system</a:t>
            </a:r>
            <a:endParaRPr kumimoji="1" lang="ja-JP" altLang="en-US" sz="1400" dirty="0"/>
          </a:p>
        </p:txBody>
      </p:sp>
    </p:spTree>
    <p:extLst>
      <p:ext uri="{BB962C8B-B14F-4D97-AF65-F5344CB8AC3E}">
        <p14:creationId xmlns:p14="http://schemas.microsoft.com/office/powerpoint/2010/main" val="3494861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pinpoint</a:t>
            </a:r>
            <a:r>
              <a:rPr lang="ja-JP" altLang="en-US" dirty="0" smtClean="0"/>
              <a:t>セットアップファイル例</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911B6F6F-E2B5-4BE3-9FF2-6C7EF5F8A053}" type="slidenum">
              <a:rPr lang="ja-JP" altLang="en-US" smtClean="0"/>
              <a:pPr>
                <a:defRPr/>
              </a:pPr>
              <a:t>11</a:t>
            </a:fld>
            <a:endParaRPr lang="en-US" altLang="ja-JP"/>
          </a:p>
        </p:txBody>
      </p:sp>
      <p:sp>
        <p:nvSpPr>
          <p:cNvPr id="5" name="正方形/長方形 4"/>
          <p:cNvSpPr/>
          <p:nvPr/>
        </p:nvSpPr>
        <p:spPr>
          <a:xfrm>
            <a:off x="873455" y="1988167"/>
            <a:ext cx="7642746" cy="2062103"/>
          </a:xfrm>
          <a:prstGeom prst="rect">
            <a:avLst/>
          </a:prstGeom>
          <a:solidFill>
            <a:schemeClr val="accent1">
              <a:lumMod val="20000"/>
              <a:lumOff val="80000"/>
            </a:schemeClr>
          </a:solidFill>
        </p:spPr>
        <p:txBody>
          <a:bodyPr wrap="square">
            <a:spAutoFit/>
          </a:bodyPr>
          <a:lstStyle/>
          <a:p>
            <a:r>
              <a:rPr lang="en-GB" altLang="ja-JP" sz="1600" dirty="0" smtClean="0">
                <a:latin typeface="Courier New" panose="02070309020205020404" pitchFamily="49" charset="0"/>
                <a:cs typeface="Courier New" panose="02070309020205020404" pitchFamily="49" charset="0"/>
              </a:rPr>
              <a:t>01 \</a:t>
            </a:r>
            <a:r>
              <a:rPr lang="en-GB" altLang="ja-JP" sz="1600" dirty="0" err="1" smtClean="0">
                <a:latin typeface="Courier New" panose="02070309020205020404" pitchFamily="49" charset="0"/>
                <a:cs typeface="Courier New" panose="02070309020205020404" pitchFamily="49" charset="0"/>
              </a:rPr>
              <a:t>begindata</a:t>
            </a:r>
            <a:endParaRPr lang="en-GB" altLang="ja-JP" sz="1600" dirty="0" smtClean="0">
              <a:latin typeface="Courier New" panose="02070309020205020404" pitchFamily="49" charset="0"/>
              <a:cs typeface="Courier New" panose="02070309020205020404" pitchFamily="49" charset="0"/>
            </a:endParaRPr>
          </a:p>
          <a:p>
            <a:r>
              <a:rPr lang="en-GB" altLang="ja-JP" sz="1600" dirty="0" smtClean="0">
                <a:latin typeface="Courier New" panose="02070309020205020404" pitchFamily="49" charset="0"/>
                <a:cs typeface="Courier New" panose="02070309020205020404" pitchFamily="49" charset="0"/>
              </a:rPr>
              <a:t>02  </a:t>
            </a:r>
            <a:r>
              <a:rPr lang="en-GB" altLang="ja-JP" sz="1600" dirty="0">
                <a:latin typeface="Courier New" panose="02070309020205020404" pitchFamily="49" charset="0"/>
                <a:cs typeface="Courier New" panose="02070309020205020404" pitchFamily="49" charset="0"/>
              </a:rPr>
              <a:t>SITES = </a:t>
            </a:r>
            <a:r>
              <a:rPr lang="en-GB" altLang="ja-JP" sz="1600" dirty="0" smtClean="0">
                <a:latin typeface="Courier New" panose="02070309020205020404" pitchFamily="49" charset="0"/>
                <a:cs typeface="Courier New" panose="02070309020205020404" pitchFamily="49" charset="0"/>
              </a:rPr>
              <a:t>(‘USUDA')</a:t>
            </a:r>
          </a:p>
          <a:p>
            <a:r>
              <a:rPr lang="en-GB" altLang="ja-JP" sz="1600" dirty="0" smtClean="0">
                <a:latin typeface="Courier New" panose="02070309020205020404" pitchFamily="49" charset="0"/>
                <a:cs typeface="Courier New" panose="02070309020205020404" pitchFamily="49" charset="0"/>
              </a:rPr>
              <a:t>03  </a:t>
            </a:r>
            <a:r>
              <a:rPr lang="en-GB" altLang="ja-JP" sz="1600" dirty="0">
                <a:latin typeface="Courier New" panose="02070309020205020404" pitchFamily="49" charset="0"/>
                <a:cs typeface="Courier New" panose="02070309020205020404" pitchFamily="49" charset="0"/>
              </a:rPr>
              <a:t>UDSC_CENTER = 399</a:t>
            </a:r>
          </a:p>
          <a:p>
            <a:r>
              <a:rPr lang="en-GB" altLang="ja-JP" sz="1600" dirty="0" smtClean="0">
                <a:latin typeface="Courier New" panose="02070309020205020404" pitchFamily="49" charset="0"/>
                <a:cs typeface="Courier New" panose="02070309020205020404" pitchFamily="49" charset="0"/>
              </a:rPr>
              <a:t>04  </a:t>
            </a:r>
            <a:r>
              <a:rPr lang="en-GB" altLang="ja-JP" sz="1600" dirty="0">
                <a:latin typeface="Courier New" panose="02070309020205020404" pitchFamily="49" charset="0"/>
                <a:cs typeface="Courier New" panose="02070309020205020404" pitchFamily="49" charset="0"/>
              </a:rPr>
              <a:t>UDSC_FRAME  = 'ITRF93'</a:t>
            </a:r>
          </a:p>
          <a:p>
            <a:r>
              <a:rPr lang="en-GB" altLang="ja-JP" sz="1600" dirty="0" smtClean="0">
                <a:latin typeface="Courier New" panose="02070309020205020404" pitchFamily="49" charset="0"/>
                <a:cs typeface="Courier New" panose="02070309020205020404" pitchFamily="49" charset="0"/>
              </a:rPr>
              <a:t>05  </a:t>
            </a:r>
            <a:r>
              <a:rPr lang="en-GB" altLang="ja-JP" sz="1600" dirty="0">
                <a:latin typeface="Courier New" panose="02070309020205020404" pitchFamily="49" charset="0"/>
                <a:cs typeface="Courier New" panose="02070309020205020404" pitchFamily="49" charset="0"/>
              </a:rPr>
              <a:t>UDSC_IDCODE = </a:t>
            </a:r>
            <a:r>
              <a:rPr lang="en-GB" altLang="ja-JP" sz="1600" dirty="0" smtClean="0">
                <a:latin typeface="Courier New" panose="02070309020205020404" pitchFamily="49" charset="0"/>
                <a:cs typeface="Courier New" panose="02070309020205020404" pitchFamily="49" charset="0"/>
              </a:rPr>
              <a:t>399004</a:t>
            </a:r>
            <a:endParaRPr lang="en-GB" altLang="ja-JP" sz="1600" dirty="0">
              <a:latin typeface="Courier New" panose="02070309020205020404" pitchFamily="49" charset="0"/>
              <a:cs typeface="Courier New" panose="02070309020205020404" pitchFamily="49" charset="0"/>
            </a:endParaRPr>
          </a:p>
          <a:p>
            <a:r>
              <a:rPr lang="en-GB" altLang="ja-JP" sz="1600" dirty="0" smtClean="0">
                <a:latin typeface="Courier New" panose="02070309020205020404" pitchFamily="49" charset="0"/>
                <a:cs typeface="Courier New" panose="02070309020205020404" pitchFamily="49" charset="0"/>
              </a:rPr>
              <a:t>06  </a:t>
            </a:r>
            <a:r>
              <a:rPr lang="en-GB" altLang="ja-JP" sz="1600" dirty="0">
                <a:latin typeface="Courier New" panose="02070309020205020404" pitchFamily="49" charset="0"/>
                <a:cs typeface="Courier New" panose="02070309020205020404" pitchFamily="49" charset="0"/>
              </a:rPr>
              <a:t>UDSC_LATLON    = (  36.128889 , 138.365000 , 1.456 )</a:t>
            </a:r>
          </a:p>
          <a:p>
            <a:r>
              <a:rPr lang="en-GB" altLang="ja-JP" sz="1600" dirty="0" smtClean="0">
                <a:latin typeface="Courier New" panose="02070309020205020404" pitchFamily="49" charset="0"/>
                <a:cs typeface="Courier New" panose="02070309020205020404" pitchFamily="49" charset="0"/>
              </a:rPr>
              <a:t>07  </a:t>
            </a:r>
            <a:r>
              <a:rPr lang="en-GB" altLang="ja-JP" sz="1600" dirty="0">
                <a:latin typeface="Courier New" panose="02070309020205020404" pitchFamily="49" charset="0"/>
                <a:cs typeface="Courier New" panose="02070309020205020404" pitchFamily="49" charset="0"/>
              </a:rPr>
              <a:t>UDSC_UP     = 'Z'</a:t>
            </a:r>
          </a:p>
          <a:p>
            <a:r>
              <a:rPr lang="en-GB" altLang="ja-JP" sz="1600" dirty="0" smtClean="0">
                <a:latin typeface="Courier New" panose="02070309020205020404" pitchFamily="49" charset="0"/>
                <a:cs typeface="Courier New" panose="02070309020205020404" pitchFamily="49" charset="0"/>
              </a:rPr>
              <a:t>08  </a:t>
            </a:r>
            <a:r>
              <a:rPr lang="en-GB" altLang="ja-JP" sz="1600" dirty="0">
                <a:latin typeface="Courier New" panose="02070309020205020404" pitchFamily="49" charset="0"/>
                <a:cs typeface="Courier New" panose="02070309020205020404" pitchFamily="49" charset="0"/>
              </a:rPr>
              <a:t>UDSC_NORTH  = 'X</a:t>
            </a:r>
            <a:r>
              <a:rPr lang="en-GB" altLang="ja-JP" sz="1600" dirty="0" smtClean="0">
                <a:latin typeface="Courier New" panose="02070309020205020404" pitchFamily="49" charset="0"/>
                <a:cs typeface="Courier New" panose="02070309020205020404" pitchFamily="49" charset="0"/>
              </a:rPr>
              <a:t>'</a:t>
            </a:r>
            <a:endParaRPr lang="en-GB" altLang="ja-JP" sz="1600" dirty="0">
              <a:latin typeface="Courier New" panose="02070309020205020404" pitchFamily="49" charset="0"/>
              <a:cs typeface="Courier New" panose="02070309020205020404" pitchFamily="49" charset="0"/>
            </a:endParaRPr>
          </a:p>
        </p:txBody>
      </p:sp>
      <p:sp>
        <p:nvSpPr>
          <p:cNvPr id="6" name="テキスト ボックス 5"/>
          <p:cNvSpPr txBox="1"/>
          <p:nvPr/>
        </p:nvSpPr>
        <p:spPr>
          <a:xfrm>
            <a:off x="215900" y="952500"/>
            <a:ext cx="646331" cy="369332"/>
          </a:xfrm>
          <a:prstGeom prst="rect">
            <a:avLst/>
          </a:prstGeom>
          <a:solidFill>
            <a:schemeClr val="accent6">
              <a:lumMod val="40000"/>
              <a:lumOff val="60000"/>
            </a:schemeClr>
          </a:solidFill>
        </p:spPr>
        <p:txBody>
          <a:bodyPr wrap="none">
            <a:spAutoFit/>
          </a:bodyPr>
          <a:lstStyle/>
          <a:p>
            <a:pPr>
              <a:defRPr/>
            </a:pPr>
            <a:r>
              <a:rPr lang="ja-JP" altLang="en-US" dirty="0" smtClean="0"/>
              <a:t>行数</a:t>
            </a:r>
            <a:endParaRPr lang="ja-JP" altLang="en-US" dirty="0"/>
          </a:p>
        </p:txBody>
      </p:sp>
      <p:sp>
        <p:nvSpPr>
          <p:cNvPr id="7" name="下矢印 6"/>
          <p:cNvSpPr/>
          <p:nvPr/>
        </p:nvSpPr>
        <p:spPr>
          <a:xfrm rot="19379703">
            <a:off x="660400" y="1384300"/>
            <a:ext cx="381000" cy="6731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 name="テキスト ボックス 2"/>
          <p:cNvSpPr txBox="1"/>
          <p:nvPr/>
        </p:nvSpPr>
        <p:spPr>
          <a:xfrm>
            <a:off x="1130300" y="5092700"/>
            <a:ext cx="5289718" cy="646331"/>
          </a:xfrm>
          <a:prstGeom prst="rect">
            <a:avLst/>
          </a:prstGeom>
          <a:noFill/>
        </p:spPr>
        <p:txBody>
          <a:bodyPr wrap="none" rtlCol="0">
            <a:spAutoFit/>
          </a:bodyPr>
          <a:lstStyle/>
          <a:p>
            <a:r>
              <a:rPr kumimoji="1" lang="en-US" altLang="ja-JP" dirty="0" smtClean="0"/>
              <a:t>*ITRF = International Terrestrial Reference Frame</a:t>
            </a:r>
          </a:p>
          <a:p>
            <a:r>
              <a:rPr lang="en-US" altLang="ja-JP" dirty="0" smtClean="0"/>
              <a:t>(Earth Body-fixed coordinate)</a:t>
            </a:r>
            <a:endParaRPr kumimoji="1" lang="ja-JP" altLang="en-US" dirty="0"/>
          </a:p>
        </p:txBody>
      </p:sp>
      <p:sp>
        <p:nvSpPr>
          <p:cNvPr id="8" name="テキスト ボックス 7"/>
          <p:cNvSpPr txBox="1"/>
          <p:nvPr/>
        </p:nvSpPr>
        <p:spPr>
          <a:xfrm>
            <a:off x="859841" y="5821248"/>
            <a:ext cx="7279604" cy="923330"/>
          </a:xfrm>
          <a:prstGeom prst="rect">
            <a:avLst/>
          </a:prstGeom>
          <a:noFill/>
        </p:spPr>
        <p:txBody>
          <a:bodyPr wrap="square" rtlCol="0">
            <a:spAutoFit/>
          </a:bodyPr>
          <a:lstStyle/>
          <a:p>
            <a:r>
              <a:rPr lang="ja-JP" altLang="en-US" dirty="0" smtClean="0"/>
              <a:t>注意！！</a:t>
            </a:r>
            <a:endParaRPr lang="en-US" altLang="ja-JP" dirty="0" smtClean="0"/>
          </a:p>
          <a:p>
            <a:r>
              <a:rPr lang="en-US" altLang="ja-JP" dirty="0" smtClean="0"/>
              <a:t>XYZ</a:t>
            </a:r>
            <a:r>
              <a:rPr lang="ja-JP" altLang="en-US" dirty="0" smtClean="0"/>
              <a:t>をこの定義にした場合、</a:t>
            </a:r>
            <a:r>
              <a:rPr lang="en-US" altLang="ja-JP" dirty="0" smtClean="0"/>
              <a:t>Y</a:t>
            </a:r>
            <a:r>
              <a:rPr lang="ja-JP" altLang="en-US" dirty="0" smtClean="0"/>
              <a:t>が西向きになるので、通常用いる地上での方位角方向とは逆の符号になる。</a:t>
            </a:r>
            <a:endParaRPr kumimoji="1" lang="ja-JP" altLang="en-US" dirty="0"/>
          </a:p>
        </p:txBody>
      </p:sp>
    </p:spTree>
    <p:extLst>
      <p:ext uri="{BB962C8B-B14F-4D97-AF65-F5344CB8AC3E}">
        <p14:creationId xmlns:p14="http://schemas.microsoft.com/office/powerpoint/2010/main" val="2011325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pinpoint</a:t>
            </a:r>
            <a:r>
              <a:rPr kumimoji="1" lang="ja-JP" altLang="en-US" dirty="0" smtClean="0"/>
              <a:t>実行</a:t>
            </a:r>
            <a:endParaRPr kumimoji="1" lang="ja-JP" altLang="en-US" dirty="0"/>
          </a:p>
        </p:txBody>
      </p:sp>
      <p:sp>
        <p:nvSpPr>
          <p:cNvPr id="3" name="コンテンツ プレースホルダー 2"/>
          <p:cNvSpPr>
            <a:spLocks noGrp="1"/>
          </p:cNvSpPr>
          <p:nvPr>
            <p:ph idx="1"/>
          </p:nvPr>
        </p:nvSpPr>
        <p:spPr>
          <a:xfrm>
            <a:off x="245660" y="2017713"/>
            <a:ext cx="8898340" cy="4114800"/>
          </a:xfrm>
        </p:spPr>
        <p:txBody>
          <a:bodyPr>
            <a:normAutofit lnSpcReduction="10000"/>
          </a:bodyPr>
          <a:lstStyle/>
          <a:p>
            <a:pPr>
              <a:defRPr/>
            </a:pPr>
            <a:r>
              <a:rPr lang="en-US" altLang="ja-JP" dirty="0"/>
              <a:t>pinpoint –</a:t>
            </a:r>
            <a:r>
              <a:rPr lang="en-US" altLang="ja-JP" dirty="0" err="1"/>
              <a:t>def</a:t>
            </a:r>
            <a:r>
              <a:rPr lang="en-US" altLang="ja-JP" dirty="0"/>
              <a:t> </a:t>
            </a:r>
            <a:r>
              <a:rPr lang="en-US" altLang="ja-JP" dirty="0" err="1"/>
              <a:t>defns</a:t>
            </a:r>
            <a:r>
              <a:rPr lang="en-US" altLang="ja-JP" dirty="0"/>
              <a:t> –</a:t>
            </a:r>
            <a:r>
              <a:rPr lang="en-US" altLang="ja-JP" dirty="0" err="1"/>
              <a:t>spk</a:t>
            </a:r>
            <a:r>
              <a:rPr lang="en-US" altLang="ja-JP" dirty="0"/>
              <a:t> </a:t>
            </a:r>
            <a:r>
              <a:rPr lang="en-US" altLang="ja-JP" dirty="0" err="1"/>
              <a:t>spkfile</a:t>
            </a:r>
            <a:r>
              <a:rPr lang="en-US" altLang="ja-JP" dirty="0"/>
              <a:t> [-</a:t>
            </a:r>
            <a:r>
              <a:rPr lang="en-US" altLang="ja-JP" dirty="0" err="1"/>
              <a:t>pck</a:t>
            </a:r>
            <a:r>
              <a:rPr lang="en-US" altLang="ja-JP" dirty="0"/>
              <a:t> </a:t>
            </a:r>
            <a:r>
              <a:rPr lang="en-US" altLang="ja-JP" dirty="0" err="1" smtClean="0"/>
              <a:t>tktpck</a:t>
            </a:r>
            <a:r>
              <a:rPr lang="en-US" altLang="ja-JP" dirty="0" smtClean="0"/>
              <a:t>]</a:t>
            </a:r>
            <a:r>
              <a:rPr lang="ja-JP" altLang="en-US" dirty="0"/>
              <a:t>　</a:t>
            </a:r>
            <a:r>
              <a:rPr lang="en-US" altLang="ja-JP" dirty="0"/>
              <a:t>[-</a:t>
            </a:r>
            <a:r>
              <a:rPr lang="en-US" altLang="ja-JP" dirty="0" err="1"/>
              <a:t>fk</a:t>
            </a:r>
            <a:r>
              <a:rPr lang="en-US" altLang="ja-JP" dirty="0"/>
              <a:t> </a:t>
            </a:r>
            <a:r>
              <a:rPr lang="en-US" altLang="ja-JP" dirty="0" err="1"/>
              <a:t>fk</a:t>
            </a:r>
            <a:r>
              <a:rPr lang="en-US" altLang="ja-JP" dirty="0"/>
              <a:t>] [flags</a:t>
            </a:r>
            <a:r>
              <a:rPr lang="en-US" altLang="ja-JP" dirty="0" smtClean="0"/>
              <a:t>]</a:t>
            </a:r>
          </a:p>
          <a:p>
            <a:pPr>
              <a:defRPr/>
            </a:pPr>
            <a:r>
              <a:rPr lang="ja-JP" altLang="en-US" dirty="0" smtClean="0"/>
              <a:t>例：</a:t>
            </a:r>
            <a:endParaRPr lang="en-US" altLang="ja-JP" dirty="0" smtClean="0"/>
          </a:p>
          <a:p>
            <a:pPr marL="0" indent="0">
              <a:buNone/>
              <a:defRPr/>
            </a:pPr>
            <a:r>
              <a:rPr lang="en-US" altLang="ja-JP" dirty="0" smtClean="0"/>
              <a:t>./</a:t>
            </a:r>
            <a:r>
              <a:rPr lang="en-US" altLang="ja-JP" dirty="0"/>
              <a:t>pinpoint -</a:t>
            </a:r>
            <a:r>
              <a:rPr lang="en-US" altLang="ja-JP" dirty="0" err="1"/>
              <a:t>def</a:t>
            </a:r>
            <a:r>
              <a:rPr lang="en-US" altLang="ja-JP" dirty="0"/>
              <a:t> </a:t>
            </a:r>
            <a:r>
              <a:rPr lang="en-US" altLang="ja-JP" dirty="0" smtClean="0"/>
              <a:t>sites.def –</a:t>
            </a:r>
            <a:r>
              <a:rPr lang="en-US" altLang="ja-JP" dirty="0" err="1" smtClean="0"/>
              <a:t>pck</a:t>
            </a:r>
            <a:r>
              <a:rPr lang="en-US" altLang="ja-JP" dirty="0" smtClean="0"/>
              <a:t> pck00010.tpc </a:t>
            </a:r>
            <a:r>
              <a:rPr lang="en-US" altLang="ja-JP" dirty="0"/>
              <a:t>-</a:t>
            </a:r>
            <a:r>
              <a:rPr lang="en-US" altLang="ja-JP" dirty="0" err="1"/>
              <a:t>spk</a:t>
            </a:r>
            <a:r>
              <a:rPr lang="en-US" altLang="ja-JP" dirty="0"/>
              <a:t> </a:t>
            </a:r>
            <a:r>
              <a:rPr lang="en-US" altLang="ja-JP" dirty="0" err="1">
                <a:solidFill>
                  <a:srgbClr val="FF0000"/>
                </a:solidFill>
              </a:rPr>
              <a:t>UDSC.bsp</a:t>
            </a:r>
            <a:r>
              <a:rPr lang="en-US" altLang="ja-JP" dirty="0"/>
              <a:t> -</a:t>
            </a:r>
            <a:r>
              <a:rPr lang="en-US" altLang="ja-JP" dirty="0" err="1"/>
              <a:t>fk</a:t>
            </a:r>
            <a:r>
              <a:rPr lang="en-US" altLang="ja-JP" dirty="0"/>
              <a:t> </a:t>
            </a:r>
            <a:r>
              <a:rPr lang="en-US" altLang="ja-JP" dirty="0">
                <a:solidFill>
                  <a:srgbClr val="FF0000"/>
                </a:solidFill>
              </a:rPr>
              <a:t>UDSC.tf</a:t>
            </a:r>
          </a:p>
          <a:p>
            <a:pPr marL="0" indent="0">
              <a:buNone/>
              <a:defRPr/>
            </a:pPr>
            <a:endParaRPr lang="en-US" altLang="ja-JP" dirty="0"/>
          </a:p>
          <a:p>
            <a:pPr>
              <a:defRPr/>
            </a:pPr>
            <a:r>
              <a:rPr lang="en-US" altLang="ja-JP" dirty="0"/>
              <a:t>pinpoint –h</a:t>
            </a:r>
            <a:r>
              <a:rPr lang="ja-JP" altLang="en-US" dirty="0" smtClean="0"/>
              <a:t>でヘルプ</a:t>
            </a:r>
            <a:endParaRPr lang="en-US" altLang="ja-JP" dirty="0" smtClean="0"/>
          </a:p>
          <a:p>
            <a:pPr>
              <a:defRPr/>
            </a:pPr>
            <a:r>
              <a:rPr lang="en-US" altLang="ja-JP" dirty="0" smtClean="0"/>
              <a:t>pinpoint </a:t>
            </a:r>
            <a:r>
              <a:rPr lang="en-US" altLang="ja-JP" dirty="0"/>
              <a:t>–usage</a:t>
            </a:r>
            <a:r>
              <a:rPr lang="ja-JP" altLang="en-US" dirty="0"/>
              <a:t>で利用方法</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911B6F6F-E2B5-4BE3-9FF2-6C7EF5F8A053}" type="slidenum">
              <a:rPr lang="ja-JP" altLang="en-US" smtClean="0"/>
              <a:pPr>
                <a:defRPr/>
              </a:pPr>
              <a:t>12</a:t>
            </a:fld>
            <a:endParaRPr lang="en-US" altLang="ja-JP"/>
          </a:p>
        </p:txBody>
      </p:sp>
    </p:spTree>
    <p:extLst>
      <p:ext uri="{BB962C8B-B14F-4D97-AF65-F5344CB8AC3E}">
        <p14:creationId xmlns:p14="http://schemas.microsoft.com/office/powerpoint/2010/main" val="55606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測心</a:t>
            </a:r>
            <a:r>
              <a:rPr kumimoji="1" lang="ja-JP" altLang="en-US" dirty="0" smtClean="0"/>
              <a:t>座標系</a:t>
            </a:r>
            <a:r>
              <a:rPr kumimoji="1" lang="en-US" altLang="ja-JP" dirty="0" smtClean="0"/>
              <a:t>(</a:t>
            </a:r>
            <a:r>
              <a:rPr kumimoji="1" lang="en-US" altLang="ja-JP" dirty="0" err="1" smtClean="0"/>
              <a:t>topocentric</a:t>
            </a:r>
            <a:r>
              <a:rPr kumimoji="1" lang="en-US" altLang="ja-JP" dirty="0" smtClean="0"/>
              <a:t> frame)</a:t>
            </a:r>
            <a:r>
              <a:rPr kumimoji="1" lang="ja-JP" altLang="en-US" dirty="0" smtClean="0"/>
              <a:t>の利用</a:t>
            </a:r>
            <a:endParaRPr kumimoji="1" lang="ja-JP" altLang="en-US" dirty="0"/>
          </a:p>
        </p:txBody>
      </p:sp>
      <p:sp>
        <p:nvSpPr>
          <p:cNvPr id="3" name="コンテンツ プレースホルダー 2"/>
          <p:cNvSpPr>
            <a:spLocks noGrp="1"/>
          </p:cNvSpPr>
          <p:nvPr>
            <p:ph idx="1"/>
          </p:nvPr>
        </p:nvSpPr>
        <p:spPr>
          <a:xfrm>
            <a:off x="253206" y="2157412"/>
            <a:ext cx="8637588" cy="4560887"/>
          </a:xfrm>
        </p:spPr>
        <p:txBody>
          <a:bodyPr>
            <a:normAutofit fontScale="62500" lnSpcReduction="20000"/>
          </a:bodyPr>
          <a:lstStyle/>
          <a:p>
            <a:r>
              <a:rPr lang="ja-JP" altLang="en-US" dirty="0" smtClean="0"/>
              <a:t>座標系として局所座標 </a:t>
            </a:r>
            <a:r>
              <a:rPr lang="en-US" altLang="ja-JP" dirty="0" smtClean="0"/>
              <a:t>“</a:t>
            </a:r>
            <a:r>
              <a:rPr lang="en-GB" altLang="ja-JP" dirty="0" smtClean="0">
                <a:solidFill>
                  <a:srgbClr val="FF0000"/>
                </a:solidFill>
              </a:rPr>
              <a:t>USUDA_TOPO</a:t>
            </a:r>
            <a:r>
              <a:rPr lang="en-GB" altLang="ja-JP" dirty="0" smtClean="0"/>
              <a:t>”</a:t>
            </a:r>
            <a:r>
              <a:rPr lang="ja-JP" altLang="en-US" dirty="0" smtClean="0"/>
              <a:t>　指定</a:t>
            </a:r>
            <a:endParaRPr lang="en-GB" altLang="ja-JP" dirty="0" smtClean="0"/>
          </a:p>
          <a:p>
            <a:r>
              <a:rPr lang="ja-JP" altLang="en-US" dirty="0" smtClean="0"/>
              <a:t>観測者として地上の</a:t>
            </a:r>
            <a:r>
              <a:rPr lang="en-GB" altLang="ja-JP" dirty="0" smtClean="0"/>
              <a:t>“</a:t>
            </a:r>
            <a:r>
              <a:rPr lang="en-GB" altLang="ja-JP" dirty="0" smtClean="0">
                <a:solidFill>
                  <a:srgbClr val="FF0000"/>
                </a:solidFill>
              </a:rPr>
              <a:t>USUDA</a:t>
            </a:r>
            <a:r>
              <a:rPr lang="en-GB" altLang="ja-JP" dirty="0" smtClean="0"/>
              <a:t>“</a:t>
            </a:r>
            <a:r>
              <a:rPr lang="ja-JP" altLang="en-US" dirty="0" smtClean="0"/>
              <a:t>　指定</a:t>
            </a:r>
            <a:endParaRPr lang="en-GB" altLang="ja-JP" dirty="0" smtClean="0"/>
          </a:p>
          <a:p>
            <a:r>
              <a:rPr lang="en-US" altLang="ja-JP" dirty="0"/>
              <a:t>p</a:t>
            </a:r>
            <a:r>
              <a:rPr lang="en-US" altLang="ja-JP" dirty="0" smtClean="0"/>
              <a:t>inpoint</a:t>
            </a:r>
            <a:r>
              <a:rPr lang="ja-JP" altLang="en-US" dirty="0" smtClean="0"/>
              <a:t>で作った</a:t>
            </a:r>
            <a:r>
              <a:rPr lang="en-US" altLang="ja-JP" dirty="0" smtClean="0">
                <a:solidFill>
                  <a:srgbClr val="FF0000"/>
                </a:solidFill>
              </a:rPr>
              <a:t>SPK, FK</a:t>
            </a:r>
            <a:r>
              <a:rPr lang="ja-JP" altLang="en-US" dirty="0" smtClean="0">
                <a:solidFill>
                  <a:srgbClr val="FF0000"/>
                </a:solidFill>
              </a:rPr>
              <a:t>を他の</a:t>
            </a:r>
            <a:r>
              <a:rPr lang="ja-JP" altLang="en-US" dirty="0" err="1" smtClean="0">
                <a:solidFill>
                  <a:srgbClr val="FF0000"/>
                </a:solidFill>
              </a:rPr>
              <a:t>と</a:t>
            </a:r>
            <a:r>
              <a:rPr lang="ja-JP" altLang="en-US" dirty="0" smtClean="0">
                <a:solidFill>
                  <a:srgbClr val="FF0000"/>
                </a:solidFill>
              </a:rPr>
              <a:t>一緒にロード</a:t>
            </a:r>
            <a:r>
              <a:rPr lang="ja-JP" altLang="en-US" dirty="0" smtClean="0"/>
              <a:t>：</a:t>
            </a:r>
            <a:r>
              <a:rPr lang="en-US" altLang="ja-JP" dirty="0" err="1" smtClean="0"/>
              <a:t>USUDA.bsp</a:t>
            </a:r>
            <a:r>
              <a:rPr lang="en-US" altLang="ja-JP" dirty="0" smtClean="0"/>
              <a:t>, USUDA.tf</a:t>
            </a:r>
          </a:p>
          <a:p>
            <a:r>
              <a:rPr lang="ja-JP" altLang="en-US" dirty="0"/>
              <a:t>測心</a:t>
            </a:r>
            <a:r>
              <a:rPr lang="ja-JP" altLang="en-US" dirty="0" smtClean="0"/>
              <a:t>座標系は地球上にあるので、地球回転（</a:t>
            </a:r>
            <a:r>
              <a:rPr lang="en-US" altLang="ja-JP" dirty="0" smtClean="0"/>
              <a:t>EOP: Earth Orientation Parameter</a:t>
            </a:r>
            <a:r>
              <a:rPr lang="ja-JP" altLang="en-US" dirty="0" smtClean="0"/>
              <a:t>）と局所</a:t>
            </a:r>
            <a:r>
              <a:rPr lang="ja-JP" altLang="en-US" dirty="0"/>
              <a:t>座標</a:t>
            </a:r>
            <a:r>
              <a:rPr lang="ja-JP" altLang="en-US" dirty="0" smtClean="0"/>
              <a:t>系を関連づける</a:t>
            </a:r>
            <a:r>
              <a:rPr lang="ja-JP" altLang="en-US" dirty="0">
                <a:solidFill>
                  <a:srgbClr val="FF0000"/>
                </a:solidFill>
              </a:rPr>
              <a:t>高精度</a:t>
            </a:r>
            <a:r>
              <a:rPr lang="en-US" altLang="ja-JP" dirty="0" smtClean="0">
                <a:solidFill>
                  <a:srgbClr val="FF0000"/>
                </a:solidFill>
              </a:rPr>
              <a:t>PCK</a:t>
            </a:r>
            <a:r>
              <a:rPr lang="ja-JP" altLang="en-US" dirty="0" smtClean="0"/>
              <a:t>もロード：</a:t>
            </a:r>
            <a:r>
              <a:rPr lang="ja-JP" altLang="en-US" dirty="0"/>
              <a:t>例</a:t>
            </a:r>
            <a:r>
              <a:rPr lang="en-GB" altLang="ja-JP" dirty="0" smtClean="0">
                <a:solidFill>
                  <a:srgbClr val="FF0000"/>
                </a:solidFill>
              </a:rPr>
              <a:t>earth_000101_181129_180907.bpc</a:t>
            </a:r>
            <a:r>
              <a:rPr lang="ja-JP" altLang="en-US" dirty="0" smtClean="0"/>
              <a:t>等。カバーする期間に注意。</a:t>
            </a:r>
            <a:endParaRPr lang="en-US" altLang="ja-JP" dirty="0" smtClean="0"/>
          </a:p>
          <a:p>
            <a:r>
              <a:rPr lang="ja-JP" altLang="en-US" dirty="0" smtClean="0"/>
              <a:t>地球回転の実績値は</a:t>
            </a:r>
            <a:r>
              <a:rPr lang="en-US" altLang="ja-JP" dirty="0" smtClean="0"/>
              <a:t>NAIF</a:t>
            </a:r>
            <a:r>
              <a:rPr lang="ja-JP" altLang="en-US" dirty="0" smtClean="0"/>
              <a:t>で適宜更新されている</a:t>
            </a:r>
            <a:endParaRPr lang="en-US" altLang="ja-JP" dirty="0" smtClean="0"/>
          </a:p>
          <a:p>
            <a:pPr marL="0" indent="0">
              <a:buNone/>
            </a:pPr>
            <a:r>
              <a:rPr lang="en-US" altLang="ja-JP" dirty="0" smtClean="0"/>
              <a:t>         Home </a:t>
            </a:r>
            <a:r>
              <a:rPr lang="en-US" altLang="ja-JP" dirty="0"/>
              <a:t>&gt;Data &gt; Generic Kernels </a:t>
            </a:r>
            <a:r>
              <a:rPr lang="en-US" altLang="ja-JP" dirty="0" smtClean="0"/>
              <a:t>&gt; </a:t>
            </a:r>
            <a:r>
              <a:rPr lang="en-US" altLang="ja-JP" dirty="0" err="1" smtClean="0"/>
              <a:t>pck</a:t>
            </a:r>
            <a:endParaRPr lang="en-US" altLang="ja-JP" dirty="0"/>
          </a:p>
          <a:p>
            <a:r>
              <a:rPr lang="ja-JP" altLang="en-US" dirty="0" smtClean="0"/>
              <a:t>あとは普通に</a:t>
            </a:r>
            <a:r>
              <a:rPr lang="en-US" altLang="ja-JP" dirty="0" err="1" smtClean="0"/>
              <a:t>spkezr</a:t>
            </a:r>
            <a:r>
              <a:rPr lang="ja-JP" altLang="en-US" dirty="0" smtClean="0"/>
              <a:t>で読みだす</a:t>
            </a:r>
            <a:endParaRPr lang="en-US" altLang="ja-JP" dirty="0" smtClean="0"/>
          </a:p>
          <a:p>
            <a:pPr marL="0" indent="0">
              <a:buNone/>
            </a:pPr>
            <a:r>
              <a:rPr lang="ja-JP" altLang="en-US" dirty="0" smtClean="0"/>
              <a:t>例</a:t>
            </a:r>
            <a:endParaRPr lang="en-GB" altLang="ja-JP" dirty="0" smtClean="0"/>
          </a:p>
          <a:p>
            <a:pPr marL="0" indent="0">
              <a:buNone/>
            </a:pPr>
            <a:r>
              <a:rPr lang="en-GB" altLang="ja-JP" dirty="0" err="1" smtClean="0"/>
              <a:t>spkezr_c</a:t>
            </a:r>
            <a:r>
              <a:rPr lang="en-GB" altLang="ja-JP" dirty="0"/>
              <a:t>("MARS", </a:t>
            </a:r>
            <a:r>
              <a:rPr lang="en-GB" altLang="ja-JP" dirty="0" err="1"/>
              <a:t>et</a:t>
            </a:r>
            <a:r>
              <a:rPr lang="en-GB" altLang="ja-JP" dirty="0" err="1" smtClean="0"/>
              <a:t>,“USUDA_TOPO</a:t>
            </a:r>
            <a:r>
              <a:rPr lang="en-GB" altLang="ja-JP" dirty="0" err="1"/>
              <a:t>","LT+S</a:t>
            </a:r>
            <a:r>
              <a:rPr lang="en-GB" altLang="ja-JP" dirty="0"/>
              <a:t>", </a:t>
            </a:r>
            <a:r>
              <a:rPr lang="en-GB" altLang="ja-JP" dirty="0" smtClean="0"/>
              <a:t>“USUDA", </a:t>
            </a:r>
            <a:r>
              <a:rPr lang="en-GB" altLang="ja-JP" dirty="0"/>
              <a:t>state, &amp;</a:t>
            </a:r>
            <a:r>
              <a:rPr lang="en-GB" altLang="ja-JP" dirty="0" err="1"/>
              <a:t>lt</a:t>
            </a:r>
            <a:r>
              <a:rPr lang="en-GB" altLang="ja-JP" dirty="0" smtClean="0"/>
              <a:t>);</a:t>
            </a:r>
          </a:p>
          <a:p>
            <a:r>
              <a:rPr kumimoji="1" lang="en-US" altLang="ja-JP" dirty="0" smtClean="0"/>
              <a:t>State[0..5]</a:t>
            </a:r>
            <a:r>
              <a:rPr kumimoji="1" lang="ja-JP" altLang="en-US" dirty="0" err="1" smtClean="0"/>
              <a:t>には測</a:t>
            </a:r>
            <a:r>
              <a:rPr kumimoji="1" lang="ja-JP" altLang="en-US" dirty="0" smtClean="0"/>
              <a:t>心座標系での位置、速度が入る。</a:t>
            </a:r>
            <a:r>
              <a:rPr lang="ja-JP" altLang="en-US" dirty="0"/>
              <a:t>方位</a:t>
            </a:r>
            <a:r>
              <a:rPr lang="ja-JP" altLang="en-US" dirty="0" smtClean="0"/>
              <a:t>仰角</a:t>
            </a:r>
            <a:r>
              <a:rPr lang="ja-JP" altLang="en-US" dirty="0"/>
              <a:t>に</a:t>
            </a:r>
            <a:r>
              <a:rPr lang="ja-JP" altLang="en-US" dirty="0" smtClean="0"/>
              <a:t>直す</a:t>
            </a:r>
            <a:r>
              <a:rPr lang="ja-JP" altLang="en-US" dirty="0"/>
              <a:t>に</a:t>
            </a:r>
            <a:r>
              <a:rPr lang="ja-JP" altLang="en-US" dirty="0" smtClean="0"/>
              <a:t>は</a:t>
            </a:r>
            <a:r>
              <a:rPr lang="en-US" altLang="ja-JP" dirty="0" err="1" smtClean="0"/>
              <a:t>reclat_c</a:t>
            </a:r>
            <a:r>
              <a:rPr lang="en-US" altLang="ja-JP" dirty="0" smtClean="0"/>
              <a:t>()</a:t>
            </a:r>
            <a:r>
              <a:rPr lang="ja-JP" altLang="en-US" dirty="0" smtClean="0"/>
              <a:t>を使えばよい。</a:t>
            </a:r>
            <a:r>
              <a:rPr lang="en-US" altLang="ja-JP" dirty="0" smtClean="0">
                <a:solidFill>
                  <a:srgbClr val="FF0000"/>
                </a:solidFill>
              </a:rPr>
              <a:t>pinpoint</a:t>
            </a:r>
            <a:r>
              <a:rPr lang="ja-JP" altLang="en-US" dirty="0" err="1" smtClean="0">
                <a:solidFill>
                  <a:srgbClr val="FF0000"/>
                </a:solidFill>
              </a:rPr>
              <a:t>で測</a:t>
            </a:r>
            <a:r>
              <a:rPr lang="ja-JP" altLang="en-US" dirty="0" smtClean="0">
                <a:solidFill>
                  <a:srgbClr val="FF0000"/>
                </a:solidFill>
              </a:rPr>
              <a:t>心座標系を作った時の方向の定義と合わせて方位仰角を解釈する必要あり</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pPr>
              <a:defRPr/>
            </a:pPr>
            <a:fld id="{911B6F6F-E2B5-4BE3-9FF2-6C7EF5F8A053}" type="slidenum">
              <a:rPr lang="ja-JP" altLang="en-US" smtClean="0"/>
              <a:pPr>
                <a:defRPr/>
              </a:pPr>
              <a:t>13</a:t>
            </a:fld>
            <a:endParaRPr lang="en-US" altLang="ja-JP"/>
          </a:p>
        </p:txBody>
      </p:sp>
      <p:sp>
        <p:nvSpPr>
          <p:cNvPr id="6" name="テキスト ボックス 5"/>
          <p:cNvSpPr txBox="1"/>
          <p:nvPr/>
        </p:nvSpPr>
        <p:spPr>
          <a:xfrm>
            <a:off x="5553335" y="4705696"/>
            <a:ext cx="1107996" cy="369332"/>
          </a:xfrm>
          <a:prstGeom prst="rect">
            <a:avLst/>
          </a:prstGeom>
          <a:solidFill>
            <a:schemeClr val="tx2">
              <a:lumMod val="20000"/>
              <a:lumOff val="80000"/>
            </a:schemeClr>
          </a:solidFill>
        </p:spPr>
        <p:txBody>
          <a:bodyPr wrap="none" rtlCol="0">
            <a:spAutoFit/>
          </a:bodyPr>
          <a:lstStyle/>
          <a:p>
            <a:r>
              <a:rPr lang="ja-JP" altLang="en-US" dirty="0" smtClean="0">
                <a:solidFill>
                  <a:srgbClr val="000000"/>
                </a:solidFill>
                <a:latin typeface="メイリオ" panose="020B0604030504040204" pitchFamily="50" charset="-128"/>
                <a:ea typeface="メイリオ" panose="020B0604030504040204" pitchFamily="50" charset="-128"/>
              </a:rPr>
              <a:t>観測位置</a:t>
            </a:r>
            <a:endParaRPr lang="ja-JP" altLang="en-US" dirty="0">
              <a:solidFill>
                <a:srgbClr val="000000"/>
              </a:solidFill>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3341491" y="4705696"/>
            <a:ext cx="877163" cy="369332"/>
          </a:xfrm>
          <a:prstGeom prst="rect">
            <a:avLst/>
          </a:prstGeom>
          <a:solidFill>
            <a:schemeClr val="tx2">
              <a:lumMod val="20000"/>
              <a:lumOff val="80000"/>
            </a:schemeClr>
          </a:solidFill>
        </p:spPr>
        <p:txBody>
          <a:bodyPr wrap="none" rtlCol="0">
            <a:spAutoFit/>
          </a:bodyPr>
          <a:lstStyle/>
          <a:p>
            <a:r>
              <a:rPr lang="ja-JP" altLang="en-US" dirty="0" smtClean="0">
                <a:solidFill>
                  <a:srgbClr val="000000"/>
                </a:solidFill>
                <a:latin typeface="メイリオ" panose="020B0604030504040204" pitchFamily="50" charset="-128"/>
                <a:ea typeface="メイリオ" panose="020B0604030504040204" pitchFamily="50" charset="-128"/>
              </a:rPr>
              <a:t>座標系</a:t>
            </a:r>
            <a:endParaRPr lang="ja-JP" altLang="en-US" dirty="0">
              <a:solidFill>
                <a:srgbClr val="000000"/>
              </a:solidFill>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1739499" y="4705696"/>
            <a:ext cx="646331" cy="369332"/>
          </a:xfrm>
          <a:prstGeom prst="rect">
            <a:avLst/>
          </a:prstGeom>
          <a:solidFill>
            <a:schemeClr val="tx2">
              <a:lumMod val="20000"/>
              <a:lumOff val="80000"/>
            </a:schemeClr>
          </a:solidFill>
        </p:spPr>
        <p:txBody>
          <a:bodyPr wrap="none" rtlCol="0">
            <a:spAutoFit/>
          </a:bodyPr>
          <a:lstStyle/>
          <a:p>
            <a:r>
              <a:rPr lang="ja-JP" altLang="en-US" dirty="0" smtClean="0">
                <a:solidFill>
                  <a:srgbClr val="000000"/>
                </a:solidFill>
                <a:latin typeface="メイリオ" panose="020B0604030504040204" pitchFamily="50" charset="-128"/>
                <a:ea typeface="メイリオ" panose="020B0604030504040204" pitchFamily="50" charset="-128"/>
              </a:rPr>
              <a:t>対象</a:t>
            </a:r>
            <a:endParaRPr lang="ja-JP" altLang="en-US" dirty="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32828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mkspk</a:t>
            </a:r>
            <a:endParaRPr kumimoji="1" lang="ja-JP" altLang="en-US" dirty="0"/>
          </a:p>
        </p:txBody>
      </p:sp>
      <p:sp>
        <p:nvSpPr>
          <p:cNvPr id="4" name="コンテンツ プレースホルダー 3"/>
          <p:cNvSpPr>
            <a:spLocks noGrp="1"/>
          </p:cNvSpPr>
          <p:nvPr>
            <p:ph idx="1"/>
          </p:nvPr>
        </p:nvSpPr>
        <p:spPr/>
        <p:txBody>
          <a:bodyPr>
            <a:normAutofit fontScale="92500"/>
          </a:bodyPr>
          <a:lstStyle/>
          <a:p>
            <a:r>
              <a:rPr lang="ja-JP" altLang="en-US" dirty="0" smtClean="0"/>
              <a:t>軌道情報を元に</a:t>
            </a:r>
            <a:r>
              <a:rPr lang="en-US" altLang="ja-JP" dirty="0" smtClean="0"/>
              <a:t>SPK</a:t>
            </a:r>
            <a:r>
              <a:rPr lang="ja-JP" altLang="en-US" dirty="0" smtClean="0"/>
              <a:t>を作成する。入力ファイルの中身は例えば</a:t>
            </a:r>
            <a:r>
              <a:rPr lang="en-US" altLang="ja-JP" dirty="0" smtClean="0"/>
              <a:t>EPOCH </a:t>
            </a:r>
            <a:r>
              <a:rPr lang="en-US" altLang="ja-JP" dirty="0"/>
              <a:t>X Y Z VX VY </a:t>
            </a:r>
            <a:r>
              <a:rPr lang="en-US" altLang="ja-JP" dirty="0" smtClean="0"/>
              <a:t>VZ</a:t>
            </a:r>
          </a:p>
          <a:p>
            <a:r>
              <a:rPr lang="ja-JP" altLang="en-US" dirty="0" smtClean="0"/>
              <a:t>出力</a:t>
            </a:r>
            <a:r>
              <a:rPr kumimoji="1" lang="ja-JP" altLang="en-US" dirty="0" smtClean="0"/>
              <a:t>軌道の形式を</a:t>
            </a:r>
            <a:r>
              <a:rPr kumimoji="1" lang="en-US" altLang="ja-JP" dirty="0" smtClean="0"/>
              <a:t>8</a:t>
            </a:r>
            <a:r>
              <a:rPr kumimoji="1" lang="ja-JP" altLang="en-US" dirty="0" smtClean="0"/>
              <a:t>種類から選ぶ </a:t>
            </a:r>
            <a:r>
              <a:rPr kumimoji="1" lang="en-US" altLang="ja-JP" dirty="0" smtClean="0"/>
              <a:t>(SPK_TYPE</a:t>
            </a:r>
            <a:r>
              <a:rPr kumimoji="1" lang="ja-JP" altLang="en-US" dirty="0" smtClean="0"/>
              <a:t>として</a:t>
            </a:r>
            <a:r>
              <a:rPr kumimoji="1" lang="en-US" altLang="ja-JP" dirty="0" smtClean="0"/>
              <a:t>5,8,9,10,12,13,15,17</a:t>
            </a:r>
            <a:r>
              <a:rPr kumimoji="1" lang="ja-JP" altLang="en-US" dirty="0" smtClean="0"/>
              <a:t>のいずれかをセット）</a:t>
            </a:r>
            <a:r>
              <a:rPr lang="ja-JP" altLang="en-US" dirty="0" smtClean="0">
                <a:solidFill>
                  <a:srgbClr val="FF0000"/>
                </a:solidFill>
              </a:rPr>
              <a:t>→大体</a:t>
            </a:r>
            <a:r>
              <a:rPr lang="en-US" altLang="ja-JP" dirty="0" smtClean="0">
                <a:solidFill>
                  <a:srgbClr val="FF0000"/>
                </a:solidFill>
              </a:rPr>
              <a:t>9</a:t>
            </a:r>
            <a:r>
              <a:rPr lang="ja-JP" altLang="en-US" dirty="0" smtClean="0">
                <a:solidFill>
                  <a:srgbClr val="FF0000"/>
                </a:solidFill>
              </a:rPr>
              <a:t>が広い用途に使える</a:t>
            </a:r>
            <a:endParaRPr kumimoji="1" lang="en-US" altLang="ja-JP" dirty="0" smtClean="0">
              <a:solidFill>
                <a:srgbClr val="FF0000"/>
              </a:solidFill>
            </a:endParaRPr>
          </a:p>
          <a:p>
            <a:r>
              <a:rPr lang="en-US" altLang="ja-JP" dirty="0" smtClean="0"/>
              <a:t>LSK(naif0012.tls)</a:t>
            </a:r>
            <a:r>
              <a:rPr lang="ja-JP" altLang="en-US" dirty="0" smtClean="0"/>
              <a:t>が必要</a:t>
            </a:r>
            <a:endParaRPr kumimoji="1" lang="en-US" altLang="ja-JP" dirty="0" smtClean="0"/>
          </a:p>
          <a:p>
            <a:r>
              <a:rPr kumimoji="1" lang="ja-JP" altLang="en-US" dirty="0" smtClean="0"/>
              <a:t>詳細は</a:t>
            </a:r>
            <a:r>
              <a:rPr lang="en-US" altLang="ja-JP" dirty="0" smtClean="0"/>
              <a:t>tutorial </a:t>
            </a:r>
            <a:r>
              <a:rPr kumimoji="1" lang="en-US" altLang="ja-JP" dirty="0" smtClean="0"/>
              <a:t>42 (making an </a:t>
            </a:r>
            <a:r>
              <a:rPr kumimoji="1" lang="en-US" altLang="ja-JP" dirty="0" err="1" smtClean="0"/>
              <a:t>spk</a:t>
            </a:r>
            <a:r>
              <a:rPr kumimoji="1" lang="en-US" altLang="ja-JP" dirty="0" smtClean="0"/>
              <a:t>)</a:t>
            </a:r>
            <a:r>
              <a:rPr kumimoji="1" lang="ja-JP" altLang="en-US" dirty="0" err="1" smtClean="0"/>
              <a:t>、</a:t>
            </a:r>
            <a:r>
              <a:rPr kumimoji="1" lang="en-US" altLang="ja-JP" dirty="0" smtClean="0"/>
              <a:t>required reading</a:t>
            </a:r>
            <a:r>
              <a:rPr kumimoji="1" lang="ja-JP" altLang="en-US" dirty="0" smtClean="0"/>
              <a:t>の</a:t>
            </a:r>
            <a:r>
              <a:rPr kumimoji="1" lang="en-US" altLang="ja-JP" dirty="0" smtClean="0"/>
              <a:t>SPK</a:t>
            </a:r>
            <a:r>
              <a:rPr kumimoji="1" lang="ja-JP" altLang="en-US" dirty="0" err="1" smtClean="0"/>
              <a:t>、</a:t>
            </a:r>
            <a:r>
              <a:rPr kumimoji="1" lang="en-US" altLang="ja-JP" dirty="0" err="1" smtClean="0"/>
              <a:t>mkspk</a:t>
            </a:r>
            <a:r>
              <a:rPr kumimoji="1" lang="ja-JP" altLang="en-US" dirty="0" smtClean="0"/>
              <a:t>のマニュアル</a:t>
            </a:r>
            <a:endParaRPr kumimoji="1" lang="ja-JP" altLang="en-US" dirty="0"/>
          </a:p>
        </p:txBody>
      </p:sp>
      <p:sp>
        <p:nvSpPr>
          <p:cNvPr id="3" name="スライド番号プレースホルダー 2"/>
          <p:cNvSpPr>
            <a:spLocks noGrp="1"/>
          </p:cNvSpPr>
          <p:nvPr>
            <p:ph type="sldNum" sz="quarter" idx="12"/>
          </p:nvPr>
        </p:nvSpPr>
        <p:spPr/>
        <p:txBody>
          <a:bodyPr/>
          <a:lstStyle/>
          <a:p>
            <a:pPr>
              <a:defRPr/>
            </a:pPr>
            <a:fld id="{FC0989B1-35B3-4A78-BA4B-01069F28A037}" type="slidenum">
              <a:rPr lang="ja-JP" altLang="en-US" smtClean="0"/>
              <a:pPr>
                <a:defRPr/>
              </a:pPr>
              <a:t>14</a:t>
            </a:fld>
            <a:endParaRPr lang="en-US" altLang="ja-JP"/>
          </a:p>
        </p:txBody>
      </p:sp>
    </p:spTree>
    <p:extLst>
      <p:ext uri="{BB962C8B-B14F-4D97-AF65-F5344CB8AC3E}">
        <p14:creationId xmlns:p14="http://schemas.microsoft.com/office/powerpoint/2010/main" val="2744463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mkspk</a:t>
            </a:r>
            <a:r>
              <a:rPr lang="ja-JP" altLang="en-US" dirty="0" smtClean="0"/>
              <a:t>で出力できる</a:t>
            </a:r>
            <a:r>
              <a:rPr lang="en-US" altLang="ja-JP" dirty="0" smtClean="0"/>
              <a:t>SPK</a:t>
            </a:r>
            <a:r>
              <a:rPr lang="ja-JP" altLang="en-US" dirty="0" smtClean="0"/>
              <a:t>のタイプ</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en-US" altLang="ja-JP" dirty="0"/>
              <a:t>Type 5: Discrete states (two body propagation). </a:t>
            </a:r>
            <a:endParaRPr lang="en-US" altLang="ja-JP" dirty="0" smtClean="0"/>
          </a:p>
          <a:p>
            <a:r>
              <a:rPr lang="en-US" altLang="ja-JP" dirty="0" smtClean="0"/>
              <a:t>Type </a:t>
            </a:r>
            <a:r>
              <a:rPr lang="en-US" altLang="ja-JP" dirty="0"/>
              <a:t>8: Lagrange Interpolation --- Equal Time </a:t>
            </a:r>
            <a:r>
              <a:rPr lang="en-US" altLang="ja-JP" dirty="0" smtClean="0"/>
              <a:t>Steps</a:t>
            </a:r>
          </a:p>
          <a:p>
            <a:r>
              <a:rPr lang="en-US" altLang="ja-JP" dirty="0"/>
              <a:t>Type 9: Lagrange Interpolation --- Unequal Time Steps </a:t>
            </a:r>
            <a:endParaRPr lang="en-US" altLang="ja-JP" dirty="0" smtClean="0"/>
          </a:p>
          <a:p>
            <a:r>
              <a:rPr lang="en-US" altLang="ja-JP" dirty="0"/>
              <a:t>Type 10: Space Command Two-Line </a:t>
            </a:r>
            <a:r>
              <a:rPr lang="en-US" altLang="ja-JP" dirty="0" smtClean="0"/>
              <a:t>Elements</a:t>
            </a:r>
          </a:p>
          <a:p>
            <a:r>
              <a:rPr lang="en-US" altLang="ja-JP" dirty="0"/>
              <a:t>Type 12: </a:t>
            </a:r>
            <a:r>
              <a:rPr lang="en-US" altLang="ja-JP" dirty="0" err="1"/>
              <a:t>Hermite</a:t>
            </a:r>
            <a:r>
              <a:rPr lang="en-US" altLang="ja-JP" dirty="0"/>
              <a:t> Interpolation --- Equal Time Steps </a:t>
            </a:r>
            <a:endParaRPr lang="en-US" altLang="ja-JP" dirty="0" smtClean="0"/>
          </a:p>
          <a:p>
            <a:r>
              <a:rPr lang="en-US" altLang="ja-JP" dirty="0"/>
              <a:t>Type 13: </a:t>
            </a:r>
            <a:r>
              <a:rPr lang="en-US" altLang="ja-JP" dirty="0" err="1"/>
              <a:t>Hermite</a:t>
            </a:r>
            <a:r>
              <a:rPr lang="en-US" altLang="ja-JP" dirty="0"/>
              <a:t> Interpolation --- Unequal Time </a:t>
            </a:r>
            <a:r>
              <a:rPr lang="en-US" altLang="ja-JP" dirty="0" smtClean="0"/>
              <a:t>Steps</a:t>
            </a:r>
          </a:p>
          <a:p>
            <a:r>
              <a:rPr lang="en-US" altLang="ja-JP" dirty="0"/>
              <a:t>Type 15: </a:t>
            </a:r>
            <a:r>
              <a:rPr lang="en-US" altLang="ja-JP" dirty="0" err="1"/>
              <a:t>Precessing</a:t>
            </a:r>
            <a:r>
              <a:rPr lang="en-US" altLang="ja-JP" dirty="0"/>
              <a:t> Conic Propagation. </a:t>
            </a:r>
            <a:endParaRPr lang="en-US" altLang="ja-JP" dirty="0" smtClean="0"/>
          </a:p>
          <a:p>
            <a:r>
              <a:rPr lang="en-GB" altLang="ja-JP" dirty="0"/>
              <a:t>Type 17: Equinoctial Elements. </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911B6F6F-E2B5-4BE3-9FF2-6C7EF5F8A053}" type="slidenum">
              <a:rPr lang="ja-JP" altLang="en-US" smtClean="0"/>
              <a:pPr>
                <a:defRPr/>
              </a:pPr>
              <a:t>15</a:t>
            </a:fld>
            <a:endParaRPr lang="en-US" altLang="ja-JP"/>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52834"/>
            <a:ext cx="8966579" cy="1515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1173707" y="6550925"/>
            <a:ext cx="2125262" cy="369332"/>
          </a:xfrm>
          <a:prstGeom prst="rect">
            <a:avLst/>
          </a:prstGeom>
          <a:noFill/>
        </p:spPr>
        <p:txBody>
          <a:bodyPr wrap="none" rtlCol="0">
            <a:spAutoFit/>
          </a:bodyPr>
          <a:lstStyle/>
          <a:p>
            <a:r>
              <a:rPr kumimoji="1" lang="en-US" altLang="ja-JP" dirty="0" smtClean="0"/>
              <a:t>Tutorial 42 P.28</a:t>
            </a:r>
            <a:r>
              <a:rPr kumimoji="1" lang="ja-JP" altLang="en-US" dirty="0" smtClean="0"/>
              <a:t>より</a:t>
            </a:r>
            <a:endParaRPr kumimoji="1" lang="ja-JP" altLang="en-US" dirty="0"/>
          </a:p>
        </p:txBody>
      </p:sp>
    </p:spTree>
    <p:extLst>
      <p:ext uri="{BB962C8B-B14F-4D97-AF65-F5344CB8AC3E}">
        <p14:creationId xmlns:p14="http://schemas.microsoft.com/office/powerpoint/2010/main" val="3006065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mkspk</a:t>
            </a:r>
            <a:r>
              <a:rPr lang="ja-JP" altLang="en-US" dirty="0" smtClean="0"/>
              <a:t>セットアップファイル例</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911B6F6F-E2B5-4BE3-9FF2-6C7EF5F8A053}" type="slidenum">
              <a:rPr lang="ja-JP" altLang="en-US" smtClean="0"/>
              <a:pPr>
                <a:defRPr/>
              </a:pPr>
              <a:t>16</a:t>
            </a:fld>
            <a:endParaRPr lang="en-US" altLang="ja-JP"/>
          </a:p>
        </p:txBody>
      </p:sp>
      <p:sp>
        <p:nvSpPr>
          <p:cNvPr id="5" name="正方形/長方形 4"/>
          <p:cNvSpPr/>
          <p:nvPr/>
        </p:nvSpPr>
        <p:spPr>
          <a:xfrm>
            <a:off x="873455" y="1988167"/>
            <a:ext cx="7642746" cy="4770537"/>
          </a:xfrm>
          <a:prstGeom prst="rect">
            <a:avLst/>
          </a:prstGeom>
          <a:solidFill>
            <a:schemeClr val="accent1">
              <a:lumMod val="20000"/>
              <a:lumOff val="80000"/>
            </a:schemeClr>
          </a:solidFill>
        </p:spPr>
        <p:txBody>
          <a:bodyPr wrap="square">
            <a:spAutoFit/>
          </a:bodyPr>
          <a:lstStyle/>
          <a:p>
            <a:r>
              <a:rPr lang="en-GB" altLang="ja-JP" sz="1600" dirty="0" smtClean="0">
                <a:latin typeface="Courier New" panose="02070309020205020404" pitchFamily="49" charset="0"/>
                <a:cs typeface="Courier New" panose="02070309020205020404" pitchFamily="49" charset="0"/>
              </a:rPr>
              <a:t>01 \</a:t>
            </a:r>
            <a:r>
              <a:rPr lang="en-GB" altLang="ja-JP" sz="1600" dirty="0" err="1" smtClean="0">
                <a:latin typeface="Courier New" panose="02070309020205020404" pitchFamily="49" charset="0"/>
                <a:cs typeface="Courier New" panose="02070309020205020404" pitchFamily="49" charset="0"/>
              </a:rPr>
              <a:t>begindata</a:t>
            </a:r>
            <a:endParaRPr lang="en-GB" altLang="ja-JP" sz="1600" dirty="0">
              <a:latin typeface="Courier New" panose="02070309020205020404" pitchFamily="49" charset="0"/>
              <a:cs typeface="Courier New" panose="02070309020205020404" pitchFamily="49" charset="0"/>
            </a:endParaRPr>
          </a:p>
          <a:p>
            <a:r>
              <a:rPr lang="en-GB" altLang="ja-JP" sz="1600" dirty="0" smtClean="0">
                <a:latin typeface="Courier New" panose="02070309020205020404" pitchFamily="49" charset="0"/>
                <a:cs typeface="Courier New" panose="02070309020205020404" pitchFamily="49" charset="0"/>
              </a:rPr>
              <a:t>02   </a:t>
            </a:r>
            <a:r>
              <a:rPr lang="en-GB" altLang="ja-JP" sz="1600" dirty="0">
                <a:latin typeface="Courier New" panose="02070309020205020404" pitchFamily="49" charset="0"/>
                <a:cs typeface="Courier New" panose="02070309020205020404" pitchFamily="49" charset="0"/>
              </a:rPr>
              <a:t>INPUT_DATA_TYPE   = 'STATES'</a:t>
            </a:r>
          </a:p>
          <a:p>
            <a:r>
              <a:rPr lang="en-GB" altLang="ja-JP" sz="1600" dirty="0" smtClean="0">
                <a:latin typeface="Courier New" panose="02070309020205020404" pitchFamily="49" charset="0"/>
                <a:cs typeface="Courier New" panose="02070309020205020404" pitchFamily="49" charset="0"/>
              </a:rPr>
              <a:t>03   </a:t>
            </a:r>
            <a:r>
              <a:rPr lang="en-GB" altLang="ja-JP" sz="1600" dirty="0">
                <a:latin typeface="Courier New" panose="02070309020205020404" pitchFamily="49" charset="0"/>
                <a:cs typeface="Courier New" panose="02070309020205020404" pitchFamily="49" charset="0"/>
              </a:rPr>
              <a:t>OUTPUT_SPK_TYPE   = 9</a:t>
            </a:r>
          </a:p>
          <a:p>
            <a:r>
              <a:rPr lang="en-GB" altLang="ja-JP" sz="1600" dirty="0" smtClean="0">
                <a:latin typeface="Courier New" panose="02070309020205020404" pitchFamily="49" charset="0"/>
                <a:cs typeface="Courier New" panose="02070309020205020404" pitchFamily="49" charset="0"/>
              </a:rPr>
              <a:t>04   </a:t>
            </a:r>
            <a:r>
              <a:rPr lang="en-GB" altLang="ja-JP" sz="1600" dirty="0">
                <a:latin typeface="Courier New" panose="02070309020205020404" pitchFamily="49" charset="0"/>
                <a:cs typeface="Courier New" panose="02070309020205020404" pitchFamily="49" charset="0"/>
              </a:rPr>
              <a:t>OBJECT_ID         = -131 </a:t>
            </a:r>
          </a:p>
          <a:p>
            <a:r>
              <a:rPr lang="en-GB" altLang="ja-JP" sz="1600" dirty="0" smtClean="0">
                <a:latin typeface="Courier New" panose="02070309020205020404" pitchFamily="49" charset="0"/>
                <a:cs typeface="Courier New" panose="02070309020205020404" pitchFamily="49" charset="0"/>
              </a:rPr>
              <a:t>05   </a:t>
            </a:r>
            <a:r>
              <a:rPr lang="en-GB" altLang="ja-JP" sz="1600" dirty="0">
                <a:latin typeface="Courier New" panose="02070309020205020404" pitchFamily="49" charset="0"/>
                <a:cs typeface="Courier New" panose="02070309020205020404" pitchFamily="49" charset="0"/>
              </a:rPr>
              <a:t>OBJECT_NAME       = 'SELENE'</a:t>
            </a:r>
          </a:p>
          <a:p>
            <a:r>
              <a:rPr lang="en-GB" altLang="ja-JP" sz="1600" dirty="0" smtClean="0">
                <a:latin typeface="Courier New" panose="02070309020205020404" pitchFamily="49" charset="0"/>
                <a:cs typeface="Courier New" panose="02070309020205020404" pitchFamily="49" charset="0"/>
              </a:rPr>
              <a:t>06   </a:t>
            </a:r>
            <a:r>
              <a:rPr lang="en-GB" altLang="ja-JP" sz="1600" dirty="0">
                <a:latin typeface="Courier New" panose="02070309020205020404" pitchFamily="49" charset="0"/>
                <a:cs typeface="Courier New" panose="02070309020205020404" pitchFamily="49" charset="0"/>
              </a:rPr>
              <a:t>CENTER_ID         = 301 </a:t>
            </a:r>
          </a:p>
          <a:p>
            <a:r>
              <a:rPr lang="en-GB" altLang="ja-JP" sz="1600" dirty="0" smtClean="0">
                <a:latin typeface="Courier New" panose="02070309020205020404" pitchFamily="49" charset="0"/>
                <a:cs typeface="Courier New" panose="02070309020205020404" pitchFamily="49" charset="0"/>
              </a:rPr>
              <a:t>07   </a:t>
            </a:r>
            <a:r>
              <a:rPr lang="en-GB" altLang="ja-JP" sz="1600" dirty="0">
                <a:latin typeface="Courier New" panose="02070309020205020404" pitchFamily="49" charset="0"/>
                <a:cs typeface="Courier New" panose="02070309020205020404" pitchFamily="49" charset="0"/>
              </a:rPr>
              <a:t>CENTER_NAME       = 'MOON'</a:t>
            </a:r>
          </a:p>
          <a:p>
            <a:r>
              <a:rPr lang="en-GB" altLang="ja-JP" sz="1600" dirty="0" smtClean="0">
                <a:latin typeface="Courier New" panose="02070309020205020404" pitchFamily="49" charset="0"/>
                <a:cs typeface="Courier New" panose="02070309020205020404" pitchFamily="49" charset="0"/>
              </a:rPr>
              <a:t>08   </a:t>
            </a:r>
            <a:r>
              <a:rPr lang="en-GB" altLang="ja-JP" sz="1600" dirty="0">
                <a:latin typeface="Courier New" panose="02070309020205020404" pitchFamily="49" charset="0"/>
                <a:cs typeface="Courier New" panose="02070309020205020404" pitchFamily="49" charset="0"/>
              </a:rPr>
              <a:t>REF_FRAME_NAME    = 'J2000'</a:t>
            </a:r>
          </a:p>
          <a:p>
            <a:r>
              <a:rPr lang="en-GB" altLang="ja-JP" sz="1600" dirty="0" smtClean="0">
                <a:latin typeface="Courier New" panose="02070309020205020404" pitchFamily="49" charset="0"/>
                <a:cs typeface="Courier New" panose="02070309020205020404" pitchFamily="49" charset="0"/>
              </a:rPr>
              <a:t>09   </a:t>
            </a:r>
            <a:r>
              <a:rPr lang="en-GB" altLang="ja-JP" sz="1600" dirty="0">
                <a:latin typeface="Courier New" panose="02070309020205020404" pitchFamily="49" charset="0"/>
                <a:cs typeface="Courier New" panose="02070309020205020404" pitchFamily="49" charset="0"/>
              </a:rPr>
              <a:t>PRODUCER_ID       = 'NODA, </a:t>
            </a:r>
            <a:r>
              <a:rPr lang="en-GB" altLang="ja-JP" sz="1600" dirty="0" err="1">
                <a:latin typeface="Courier New" panose="02070309020205020404" pitchFamily="49" charset="0"/>
                <a:cs typeface="Courier New" panose="02070309020205020404" pitchFamily="49" charset="0"/>
              </a:rPr>
              <a:t>Hirotomo</a:t>
            </a:r>
            <a:r>
              <a:rPr lang="en-GB" altLang="ja-JP" sz="1600" dirty="0">
                <a:latin typeface="Courier New" panose="02070309020205020404" pitchFamily="49" charset="0"/>
                <a:cs typeface="Courier New" panose="02070309020205020404" pitchFamily="49" charset="0"/>
              </a:rPr>
              <a:t> at NAOJ, JAPAN'</a:t>
            </a:r>
          </a:p>
          <a:p>
            <a:r>
              <a:rPr lang="en-GB" altLang="ja-JP" sz="1600" dirty="0" smtClean="0">
                <a:latin typeface="Courier New" panose="02070309020205020404" pitchFamily="49" charset="0"/>
                <a:cs typeface="Courier New" panose="02070309020205020404" pitchFamily="49" charset="0"/>
              </a:rPr>
              <a:t>10   </a:t>
            </a:r>
            <a:r>
              <a:rPr lang="en-GB" altLang="ja-JP" sz="1600" dirty="0">
                <a:latin typeface="Courier New" panose="02070309020205020404" pitchFamily="49" charset="0"/>
                <a:cs typeface="Courier New" panose="02070309020205020404" pitchFamily="49" charset="0"/>
              </a:rPr>
              <a:t>DATA_ORDER        = 'EPOCH X Y Z VX VY VZ'</a:t>
            </a:r>
          </a:p>
          <a:p>
            <a:r>
              <a:rPr lang="en-GB" altLang="ja-JP" sz="1600" dirty="0" smtClean="0">
                <a:latin typeface="Courier New" panose="02070309020205020404" pitchFamily="49" charset="0"/>
                <a:cs typeface="Courier New" panose="02070309020205020404" pitchFamily="49" charset="0"/>
              </a:rPr>
              <a:t>11   </a:t>
            </a:r>
            <a:r>
              <a:rPr lang="en-GB" altLang="ja-JP" sz="1600" dirty="0">
                <a:latin typeface="Courier New" panose="02070309020205020404" pitchFamily="49" charset="0"/>
                <a:cs typeface="Courier New" panose="02070309020205020404" pitchFamily="49" charset="0"/>
              </a:rPr>
              <a:t>INPUT_DATA_UNITS  = ('ANGLES=DEGREES' 'DISTANCES=km')</a:t>
            </a:r>
          </a:p>
          <a:p>
            <a:r>
              <a:rPr lang="en-GB" altLang="ja-JP" sz="1600" dirty="0" smtClean="0">
                <a:latin typeface="Courier New" panose="02070309020205020404" pitchFamily="49" charset="0"/>
                <a:cs typeface="Courier New" panose="02070309020205020404" pitchFamily="49" charset="0"/>
              </a:rPr>
              <a:t>12   </a:t>
            </a:r>
            <a:r>
              <a:rPr lang="en-GB" altLang="ja-JP" sz="1600" dirty="0">
                <a:latin typeface="Courier New" panose="02070309020205020404" pitchFamily="49" charset="0"/>
                <a:cs typeface="Courier New" panose="02070309020205020404" pitchFamily="49" charset="0"/>
              </a:rPr>
              <a:t>DATA_DELIMITER    = ' '</a:t>
            </a:r>
          </a:p>
          <a:p>
            <a:r>
              <a:rPr lang="en-GB" altLang="ja-JP" sz="1600" dirty="0" smtClean="0">
                <a:latin typeface="Courier New" panose="02070309020205020404" pitchFamily="49" charset="0"/>
                <a:cs typeface="Courier New" panose="02070309020205020404" pitchFamily="49" charset="0"/>
              </a:rPr>
              <a:t>13   </a:t>
            </a:r>
            <a:r>
              <a:rPr lang="en-GB" altLang="ja-JP" sz="1600" dirty="0">
                <a:latin typeface="Courier New" panose="02070309020205020404" pitchFamily="49" charset="0"/>
                <a:cs typeface="Courier New" panose="02070309020205020404" pitchFamily="49" charset="0"/>
              </a:rPr>
              <a:t>LINES_PER_RECORD  = 1</a:t>
            </a:r>
          </a:p>
          <a:p>
            <a:r>
              <a:rPr lang="en-GB" altLang="ja-JP" sz="1600" dirty="0" smtClean="0">
                <a:latin typeface="Courier New" panose="02070309020205020404" pitchFamily="49" charset="0"/>
                <a:cs typeface="Courier New" panose="02070309020205020404" pitchFamily="49" charset="0"/>
              </a:rPr>
              <a:t>14   </a:t>
            </a:r>
            <a:r>
              <a:rPr lang="en-GB" altLang="ja-JP" sz="1600" dirty="0">
                <a:latin typeface="Courier New" panose="02070309020205020404" pitchFamily="49" charset="0"/>
                <a:cs typeface="Courier New" panose="02070309020205020404" pitchFamily="49" charset="0"/>
              </a:rPr>
              <a:t>LEAPSECONDS_FILE  = </a:t>
            </a:r>
            <a:r>
              <a:rPr lang="en-GB" altLang="ja-JP" sz="1600" dirty="0" smtClean="0">
                <a:latin typeface="Courier New" panose="02070309020205020404" pitchFamily="49" charset="0"/>
                <a:cs typeface="Courier New" panose="02070309020205020404" pitchFamily="49" charset="0"/>
              </a:rPr>
              <a:t>'naif0011.tls</a:t>
            </a:r>
            <a:r>
              <a:rPr lang="en-GB" altLang="ja-JP" sz="1600" dirty="0">
                <a:latin typeface="Courier New" panose="02070309020205020404" pitchFamily="49" charset="0"/>
                <a:cs typeface="Courier New" panose="02070309020205020404" pitchFamily="49" charset="0"/>
              </a:rPr>
              <a:t>'</a:t>
            </a:r>
          </a:p>
          <a:p>
            <a:r>
              <a:rPr lang="en-GB" altLang="ja-JP" sz="1600" dirty="0" smtClean="0">
                <a:latin typeface="Courier New" panose="02070309020205020404" pitchFamily="49" charset="0"/>
                <a:cs typeface="Courier New" panose="02070309020205020404" pitchFamily="49" charset="0"/>
              </a:rPr>
              <a:t>15   </a:t>
            </a:r>
            <a:r>
              <a:rPr lang="en-GB" altLang="ja-JP" sz="1600" dirty="0">
                <a:latin typeface="Courier New" panose="02070309020205020404" pitchFamily="49" charset="0"/>
                <a:cs typeface="Courier New" panose="02070309020205020404" pitchFamily="49" charset="0"/>
              </a:rPr>
              <a:t>POLYNOM_DEGREE    = 2</a:t>
            </a:r>
          </a:p>
          <a:p>
            <a:r>
              <a:rPr lang="en-GB" altLang="ja-JP" sz="1600" dirty="0" smtClean="0">
                <a:latin typeface="Courier New" panose="02070309020205020404" pitchFamily="49" charset="0"/>
                <a:cs typeface="Courier New" panose="02070309020205020404" pitchFamily="49" charset="0"/>
              </a:rPr>
              <a:t>16   </a:t>
            </a:r>
            <a:r>
              <a:rPr lang="en-GB" altLang="ja-JP" sz="1600" dirty="0">
                <a:latin typeface="Courier New" panose="02070309020205020404" pitchFamily="49" charset="0"/>
                <a:cs typeface="Courier New" panose="02070309020205020404" pitchFamily="49" charset="0"/>
              </a:rPr>
              <a:t>SEGMENT_ID        = 'SPK_STATES_09'</a:t>
            </a:r>
          </a:p>
          <a:p>
            <a:r>
              <a:rPr lang="en-GB" altLang="ja-JP" sz="1600" dirty="0" smtClean="0">
                <a:latin typeface="Courier New" panose="02070309020205020404" pitchFamily="49" charset="0"/>
                <a:cs typeface="Courier New" panose="02070309020205020404" pitchFamily="49" charset="0"/>
              </a:rPr>
              <a:t>17</a:t>
            </a:r>
            <a:endParaRPr lang="en-GB" altLang="ja-JP" sz="1600" dirty="0">
              <a:latin typeface="Courier New" panose="02070309020205020404" pitchFamily="49" charset="0"/>
              <a:cs typeface="Courier New" panose="02070309020205020404" pitchFamily="49" charset="0"/>
            </a:endParaRPr>
          </a:p>
          <a:p>
            <a:r>
              <a:rPr lang="en-GB" altLang="ja-JP" sz="1600" dirty="0" smtClean="0">
                <a:latin typeface="Courier New" panose="02070309020205020404" pitchFamily="49" charset="0"/>
                <a:cs typeface="Courier New" panose="02070309020205020404" pitchFamily="49" charset="0"/>
              </a:rPr>
              <a:t>18      </a:t>
            </a:r>
            <a:r>
              <a:rPr lang="en-GB" altLang="ja-JP" sz="1600" dirty="0">
                <a:latin typeface="Courier New" panose="02070309020205020404" pitchFamily="49" charset="0"/>
                <a:cs typeface="Courier New" panose="02070309020205020404" pitchFamily="49" charset="0"/>
              </a:rPr>
              <a:t>INPUT_DATA_FILE   = 'SLN20080101.orbit'</a:t>
            </a:r>
          </a:p>
          <a:p>
            <a:r>
              <a:rPr lang="en-GB" altLang="ja-JP" sz="1600" dirty="0" smtClean="0">
                <a:latin typeface="Courier New" panose="02070309020205020404" pitchFamily="49" charset="0"/>
                <a:cs typeface="Courier New" panose="02070309020205020404" pitchFamily="49" charset="0"/>
              </a:rPr>
              <a:t>19      </a:t>
            </a:r>
            <a:r>
              <a:rPr lang="en-GB" altLang="ja-JP" sz="1600" dirty="0">
                <a:latin typeface="Courier New" panose="02070309020205020404" pitchFamily="49" charset="0"/>
                <a:cs typeface="Courier New" panose="02070309020205020404" pitchFamily="49" charset="0"/>
              </a:rPr>
              <a:t>OUTPUT_SPK_FILE   = </a:t>
            </a:r>
            <a:r>
              <a:rPr lang="en-GB" altLang="ja-JP" sz="1600" dirty="0" smtClean="0">
                <a:latin typeface="Courier New" panose="02070309020205020404" pitchFamily="49" charset="0"/>
                <a:cs typeface="Courier New" panose="02070309020205020404" pitchFamily="49" charset="0"/>
              </a:rPr>
              <a:t>‘</a:t>
            </a:r>
            <a:r>
              <a:rPr lang="en-GB" altLang="ja-JP" sz="1600" dirty="0" err="1" smtClean="0">
                <a:latin typeface="Courier New" panose="02070309020205020404" pitchFamily="49" charset="0"/>
                <a:cs typeface="Courier New" panose="02070309020205020404" pitchFamily="49" charset="0"/>
              </a:rPr>
              <a:t>orbit.bsp</a:t>
            </a:r>
            <a:r>
              <a:rPr lang="en-GB" altLang="ja-JP" sz="1600" dirty="0" smtClean="0">
                <a:latin typeface="Courier New" panose="02070309020205020404" pitchFamily="49" charset="0"/>
                <a:cs typeface="Courier New" panose="02070309020205020404" pitchFamily="49" charset="0"/>
              </a:rPr>
              <a:t>'</a:t>
            </a:r>
            <a:endParaRPr lang="en-GB" altLang="ja-JP" sz="1600" dirty="0">
              <a:latin typeface="Courier New" panose="02070309020205020404" pitchFamily="49" charset="0"/>
              <a:cs typeface="Courier New" panose="02070309020205020404" pitchFamily="49" charset="0"/>
            </a:endParaRPr>
          </a:p>
        </p:txBody>
      </p:sp>
      <p:sp>
        <p:nvSpPr>
          <p:cNvPr id="6" name="テキスト ボックス 5"/>
          <p:cNvSpPr txBox="1"/>
          <p:nvPr/>
        </p:nvSpPr>
        <p:spPr>
          <a:xfrm>
            <a:off x="215900" y="952500"/>
            <a:ext cx="646331" cy="369332"/>
          </a:xfrm>
          <a:prstGeom prst="rect">
            <a:avLst/>
          </a:prstGeom>
          <a:solidFill>
            <a:schemeClr val="accent6">
              <a:lumMod val="40000"/>
              <a:lumOff val="60000"/>
            </a:schemeClr>
          </a:solidFill>
        </p:spPr>
        <p:txBody>
          <a:bodyPr wrap="none">
            <a:spAutoFit/>
          </a:bodyPr>
          <a:lstStyle/>
          <a:p>
            <a:pPr>
              <a:defRPr/>
            </a:pPr>
            <a:r>
              <a:rPr lang="ja-JP" altLang="en-US" dirty="0" smtClean="0"/>
              <a:t>行数</a:t>
            </a:r>
            <a:endParaRPr lang="ja-JP" altLang="en-US" dirty="0"/>
          </a:p>
        </p:txBody>
      </p:sp>
      <p:sp>
        <p:nvSpPr>
          <p:cNvPr id="7" name="下矢印 6"/>
          <p:cNvSpPr/>
          <p:nvPr/>
        </p:nvSpPr>
        <p:spPr>
          <a:xfrm rot="19379703">
            <a:off x="660400" y="1384300"/>
            <a:ext cx="381000" cy="6731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1551908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mkspk</a:t>
            </a:r>
            <a:r>
              <a:rPr kumimoji="1" lang="ja-JP" altLang="en-US" dirty="0" smtClean="0"/>
              <a:t>実行</a:t>
            </a:r>
            <a:endParaRPr kumimoji="1" lang="ja-JP" altLang="en-US" dirty="0"/>
          </a:p>
        </p:txBody>
      </p:sp>
      <p:sp>
        <p:nvSpPr>
          <p:cNvPr id="4" name="コンテンツ プレースホルダー 3"/>
          <p:cNvSpPr>
            <a:spLocks noGrp="1"/>
          </p:cNvSpPr>
          <p:nvPr>
            <p:ph idx="1"/>
          </p:nvPr>
        </p:nvSpPr>
        <p:spPr/>
        <p:txBody>
          <a:bodyPr/>
          <a:lstStyle/>
          <a:p>
            <a:r>
              <a:rPr lang="en-US" altLang="ja-JP" dirty="0" err="1"/>
              <a:t>mkspk</a:t>
            </a:r>
            <a:r>
              <a:rPr lang="en-US" altLang="ja-JP" dirty="0"/>
              <a:t> –usage</a:t>
            </a:r>
            <a:r>
              <a:rPr lang="ja-JP" altLang="en-US" dirty="0"/>
              <a:t>　で使い方が出力</a:t>
            </a:r>
            <a:r>
              <a:rPr lang="ja-JP" altLang="en-US" dirty="0" smtClean="0"/>
              <a:t>される</a:t>
            </a:r>
            <a:endParaRPr lang="en-US" altLang="ja-JP" dirty="0" smtClean="0"/>
          </a:p>
          <a:p>
            <a:endParaRPr lang="en-US" altLang="ja-JP" dirty="0"/>
          </a:p>
          <a:p>
            <a:r>
              <a:rPr kumimoji="1" lang="ja-JP" altLang="en-US" dirty="0" smtClean="0"/>
              <a:t>対話形式の場合</a:t>
            </a:r>
            <a:endParaRPr kumimoji="1" lang="en-US" altLang="ja-JP" dirty="0" smtClean="0"/>
          </a:p>
          <a:p>
            <a:pPr lvl="1"/>
            <a:r>
              <a:rPr kumimoji="1" lang="en-US" altLang="ja-JP" dirty="0" smtClean="0"/>
              <a:t>&gt;</a:t>
            </a:r>
            <a:r>
              <a:rPr kumimoji="1" lang="en-US" altLang="ja-JP" dirty="0" err="1" smtClean="0"/>
              <a:t>mkspk</a:t>
            </a:r>
            <a:r>
              <a:rPr kumimoji="1" lang="ja-JP" altLang="en-US" dirty="0" smtClean="0"/>
              <a:t>　とすると、セットアップファイルを聞いてくるので入力する</a:t>
            </a:r>
            <a:endParaRPr kumimoji="1" lang="en-US" altLang="ja-JP" dirty="0" smtClean="0"/>
          </a:p>
          <a:p>
            <a:r>
              <a:rPr lang="ja-JP" altLang="en-US" dirty="0" smtClean="0"/>
              <a:t>引数にセットアップファイルを与える場合</a:t>
            </a:r>
            <a:endParaRPr lang="en-US" altLang="ja-JP" dirty="0" smtClean="0"/>
          </a:p>
          <a:p>
            <a:pPr lvl="1"/>
            <a:r>
              <a:rPr lang="en-US" altLang="ja-JP" dirty="0" err="1"/>
              <a:t>mkspk</a:t>
            </a:r>
            <a:r>
              <a:rPr lang="en-US" altLang="ja-JP" dirty="0"/>
              <a:t> -setup </a:t>
            </a:r>
            <a:r>
              <a:rPr lang="en-US" altLang="ja-JP" dirty="0" err="1" smtClean="0"/>
              <a:t>orbit.setup</a:t>
            </a:r>
            <a:endParaRPr lang="en-US" altLang="ja-JP" dirty="0"/>
          </a:p>
          <a:p>
            <a:pPr lvl="1"/>
            <a:endParaRPr kumimoji="1" lang="en-US" altLang="ja-JP" dirty="0" smtClean="0"/>
          </a:p>
          <a:p>
            <a:endParaRPr kumimoji="1" lang="ja-JP" altLang="en-US" dirty="0"/>
          </a:p>
        </p:txBody>
      </p:sp>
      <p:sp>
        <p:nvSpPr>
          <p:cNvPr id="3" name="スライド番号プレースホルダー 2"/>
          <p:cNvSpPr>
            <a:spLocks noGrp="1"/>
          </p:cNvSpPr>
          <p:nvPr>
            <p:ph type="sldNum" sz="quarter" idx="12"/>
          </p:nvPr>
        </p:nvSpPr>
        <p:spPr/>
        <p:txBody>
          <a:bodyPr/>
          <a:lstStyle/>
          <a:p>
            <a:pPr>
              <a:defRPr/>
            </a:pPr>
            <a:fld id="{FC0989B1-35B3-4A78-BA4B-01069F28A037}" type="slidenum">
              <a:rPr lang="ja-JP" altLang="en-US" smtClean="0"/>
              <a:pPr>
                <a:defRPr/>
              </a:pPr>
              <a:t>17</a:t>
            </a:fld>
            <a:endParaRPr lang="en-US" altLang="ja-JP"/>
          </a:p>
        </p:txBody>
      </p:sp>
    </p:spTree>
    <p:extLst>
      <p:ext uri="{BB962C8B-B14F-4D97-AF65-F5344CB8AC3E}">
        <p14:creationId xmlns:p14="http://schemas.microsoft.com/office/powerpoint/2010/main" val="3943977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タイトル 1"/>
          <p:cNvSpPr>
            <a:spLocks noGrp="1"/>
          </p:cNvSpPr>
          <p:nvPr>
            <p:ph type="title"/>
          </p:nvPr>
        </p:nvSpPr>
        <p:spPr/>
        <p:txBody>
          <a:bodyPr/>
          <a:lstStyle/>
          <a:p>
            <a:r>
              <a:rPr lang="en-US" altLang="ja-JP" dirty="0" smtClean="0"/>
              <a:t>6</a:t>
            </a:r>
            <a:r>
              <a:rPr lang="ja-JP" altLang="en-US" dirty="0" err="1" smtClean="0"/>
              <a:t>．</a:t>
            </a:r>
            <a:r>
              <a:rPr lang="ja-JP" altLang="en-US" dirty="0" smtClean="0"/>
              <a:t>練習課題（続き）</a:t>
            </a:r>
          </a:p>
        </p:txBody>
      </p:sp>
      <p:sp>
        <p:nvSpPr>
          <p:cNvPr id="2" name="テキスト プレースホルダー 1"/>
          <p:cNvSpPr>
            <a:spLocks noGrp="1"/>
          </p:cNvSpPr>
          <p:nvPr>
            <p:ph type="body" idx="1"/>
          </p:nvPr>
        </p:nvSpPr>
        <p:spPr/>
        <p:txBody>
          <a:bodyPr/>
          <a:lstStyle/>
          <a:p>
            <a:endParaRPr kumimoji="1" lang="ja-JP" altLang="en-US"/>
          </a:p>
        </p:txBody>
      </p:sp>
      <p:sp>
        <p:nvSpPr>
          <p:cNvPr id="60420" name="スライド番号プレースホルダー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9A2DB968-5557-48D1-87CD-687EADF5C18E}" type="slidenum">
              <a:rPr kumimoji="0" lang="ja-JP" altLang="en-US" smtClean="0">
                <a:solidFill>
                  <a:srgbClr val="1C1C1C"/>
                </a:solidFill>
              </a:rPr>
              <a:pPr eaLnBrk="1" hangingPunct="1"/>
              <a:t>18</a:t>
            </a:fld>
            <a:endParaRPr kumimoji="0" lang="en-US" altLang="ja-JP" smtClean="0">
              <a:solidFill>
                <a:srgbClr val="1C1C1C"/>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タイトル 1"/>
          <p:cNvSpPr>
            <a:spLocks noGrp="1"/>
          </p:cNvSpPr>
          <p:nvPr>
            <p:ph type="title"/>
          </p:nvPr>
        </p:nvSpPr>
        <p:spPr/>
        <p:txBody>
          <a:bodyPr/>
          <a:lstStyle/>
          <a:p>
            <a:r>
              <a:rPr lang="ja-JP" altLang="en-US" dirty="0"/>
              <a:t>課題（再掲）</a:t>
            </a:r>
            <a:endParaRPr lang="ja-JP" altLang="en-US" dirty="0" smtClean="0"/>
          </a:p>
        </p:txBody>
      </p:sp>
      <p:sp>
        <p:nvSpPr>
          <p:cNvPr id="61443" name="コンテンツ プレースホルダ 2"/>
          <p:cNvSpPr>
            <a:spLocks noGrp="1"/>
          </p:cNvSpPr>
          <p:nvPr>
            <p:ph idx="1"/>
          </p:nvPr>
        </p:nvSpPr>
        <p:spPr>
          <a:xfrm>
            <a:off x="1213168" y="1799343"/>
            <a:ext cx="7859712" cy="5147363"/>
          </a:xfrm>
        </p:spPr>
        <p:txBody>
          <a:bodyPr>
            <a:normAutofit fontScale="55000" lnSpcReduction="20000"/>
          </a:bodyPr>
          <a:lstStyle/>
          <a:p>
            <a:pPr marL="514350" indent="-514350">
              <a:buSzPct val="100000"/>
              <a:buFont typeface="+mj-lt"/>
              <a:buAutoNum type="arabicPeriod"/>
              <a:defRPr/>
            </a:pPr>
            <a:r>
              <a:rPr lang="ja-JP" altLang="en-US" dirty="0" smtClean="0"/>
              <a:t>必要なカーネルを取得、適切な場所に配置して</a:t>
            </a:r>
            <a:r>
              <a:rPr lang="en-US" altLang="ja-JP" dirty="0" smtClean="0"/>
              <a:t> </a:t>
            </a:r>
            <a:r>
              <a:rPr lang="en-US" altLang="ja-JP" dirty="0" err="1" smtClean="0"/>
              <a:t>convtm.c</a:t>
            </a:r>
            <a:r>
              <a:rPr lang="ja-JP" altLang="en-US" dirty="0" smtClean="0"/>
              <a:t>と</a:t>
            </a:r>
            <a:r>
              <a:rPr lang="en-US" altLang="ja-JP" dirty="0" err="1" smtClean="0"/>
              <a:t>mars.c</a:t>
            </a:r>
            <a:r>
              <a:rPr lang="ja-JP" altLang="en-US" dirty="0" smtClean="0"/>
              <a:t>を</a:t>
            </a:r>
            <a:r>
              <a:rPr lang="ja-JP" altLang="en-US" dirty="0" smtClean="0"/>
              <a:t>動作させよ。</a:t>
            </a:r>
            <a:r>
              <a:rPr lang="en-US" altLang="ja-JP" dirty="0" err="1" smtClean="0"/>
              <a:t>convtm.c</a:t>
            </a:r>
            <a:r>
              <a:rPr lang="ja-JP" altLang="en-US" dirty="0" smtClean="0"/>
              <a:t>の関数</a:t>
            </a:r>
            <a:r>
              <a:rPr lang="en-US" altLang="ja-JP" dirty="0" err="1" smtClean="0"/>
              <a:t>timout_c</a:t>
            </a:r>
            <a:r>
              <a:rPr lang="en-US" altLang="ja-JP" dirty="0" smtClean="0"/>
              <a:t>()</a:t>
            </a:r>
            <a:r>
              <a:rPr lang="ja-JP" altLang="en-US" dirty="0" smtClean="0"/>
              <a:t>の中身を変えてさまざまな時刻様式で出力せよ。</a:t>
            </a:r>
            <a:endParaRPr lang="en-US" altLang="ja-JP" dirty="0" smtClean="0"/>
          </a:p>
          <a:p>
            <a:pPr marL="514350" indent="-514350">
              <a:buSzPct val="100000"/>
              <a:buFont typeface="+mj-lt"/>
              <a:buAutoNum type="arabicPeriod"/>
              <a:defRPr/>
            </a:pPr>
            <a:endParaRPr lang="en-US" altLang="ja-JP" dirty="0" smtClean="0"/>
          </a:p>
          <a:p>
            <a:pPr marL="514350" indent="-514350">
              <a:buSzPct val="100000"/>
              <a:buFont typeface="+mj-lt"/>
              <a:buAutoNum type="arabicPeriod"/>
              <a:defRPr/>
            </a:pPr>
            <a:r>
              <a:rPr lang="en-US" altLang="ja-JP" dirty="0" err="1" smtClean="0"/>
              <a:t>convtm.c</a:t>
            </a:r>
            <a:r>
              <a:rPr lang="ja-JP" altLang="en-US" dirty="0"/>
              <a:t>を流用して</a:t>
            </a:r>
            <a:r>
              <a:rPr lang="ja-JP" altLang="en-US" dirty="0" smtClean="0"/>
              <a:t>、「かぐや」レーザ</a:t>
            </a:r>
            <a:r>
              <a:rPr lang="ja-JP" altLang="en-US" dirty="0"/>
              <a:t>高度計のデータ</a:t>
            </a:r>
            <a:r>
              <a:rPr lang="en-US" altLang="ja-JP" dirty="0"/>
              <a:t>dat1.Tr</a:t>
            </a:r>
            <a:r>
              <a:rPr lang="ja-JP" altLang="en-US" dirty="0"/>
              <a:t>の</a:t>
            </a:r>
            <a:r>
              <a:rPr lang="en-US" altLang="ja-JP" dirty="0" smtClean="0"/>
              <a:t>TI</a:t>
            </a:r>
            <a:r>
              <a:rPr lang="ja-JP" altLang="en-US" dirty="0" smtClean="0"/>
              <a:t>を時刻</a:t>
            </a:r>
            <a:r>
              <a:rPr lang="ja-JP" altLang="en-US" dirty="0"/>
              <a:t>に変換せよ。データフォーマットは</a:t>
            </a:r>
            <a:r>
              <a:rPr lang="en-US" altLang="ja-JP" dirty="0"/>
              <a:t>”TI”, “</a:t>
            </a:r>
            <a:r>
              <a:rPr lang="ja-JP" altLang="en-US" dirty="0"/>
              <a:t>距離</a:t>
            </a:r>
            <a:r>
              <a:rPr lang="en-US" altLang="ja-JP" dirty="0"/>
              <a:t>”</a:t>
            </a:r>
            <a:r>
              <a:rPr lang="ja-JP" altLang="en-US" dirty="0"/>
              <a:t>である</a:t>
            </a:r>
            <a:r>
              <a:rPr lang="ja-JP" altLang="en-US" dirty="0" smtClean="0"/>
              <a:t>。かぐやの衛星番号は　</a:t>
            </a:r>
            <a:r>
              <a:rPr lang="en-US" altLang="ja-JP" dirty="0" smtClean="0"/>
              <a:t>“-131”, SCLK</a:t>
            </a:r>
            <a:r>
              <a:rPr lang="ja-JP" altLang="en-US" dirty="0" smtClean="0"/>
              <a:t>は</a:t>
            </a:r>
            <a:r>
              <a:rPr lang="en-US" altLang="ja-JP" dirty="0" smtClean="0"/>
              <a:t>”LSM_002_090610182456_01.tsc”</a:t>
            </a:r>
            <a:r>
              <a:rPr lang="ja-JP" altLang="en-US" dirty="0" err="1" smtClean="0"/>
              <a:t>。</a:t>
            </a:r>
            <a:endParaRPr lang="en-US" altLang="ja-JP" dirty="0"/>
          </a:p>
          <a:p>
            <a:pPr marL="514350" indent="-514350">
              <a:buSzPct val="100000"/>
              <a:buFont typeface="+mj-lt"/>
              <a:buAutoNum type="arabicPeriod"/>
              <a:defRPr/>
            </a:pPr>
            <a:endParaRPr lang="en-US" altLang="ja-JP" dirty="0"/>
          </a:p>
          <a:p>
            <a:pPr marL="514350" indent="-514350">
              <a:buSzPct val="100000"/>
              <a:buFont typeface="+mj-lt"/>
              <a:buAutoNum type="arabicPeriod"/>
              <a:defRPr/>
            </a:pPr>
            <a:r>
              <a:rPr lang="en-US" altLang="ja-JP" dirty="0"/>
              <a:t>2020</a:t>
            </a:r>
            <a:r>
              <a:rPr lang="ja-JP" altLang="ja-JP" dirty="0"/>
              <a:t>年の</a:t>
            </a:r>
            <a:r>
              <a:rPr lang="en-US" altLang="ja-JP" dirty="0"/>
              <a:t>12</a:t>
            </a:r>
            <a:r>
              <a:rPr lang="ja-JP" altLang="ja-JP" dirty="0"/>
              <a:t>月</a:t>
            </a:r>
            <a:r>
              <a:rPr lang="en-US" altLang="ja-JP" dirty="0"/>
              <a:t>21</a:t>
            </a:r>
            <a:r>
              <a:rPr lang="ja-JP" altLang="ja-JP" dirty="0"/>
              <a:t>日から</a:t>
            </a:r>
            <a:r>
              <a:rPr lang="en-US" altLang="ja-JP" dirty="0"/>
              <a:t>22</a:t>
            </a:r>
            <a:r>
              <a:rPr lang="ja-JP" altLang="ja-JP" dirty="0"/>
              <a:t>日に木星と土星</a:t>
            </a:r>
            <a:r>
              <a:rPr lang="ja-JP" altLang="ja-JP" dirty="0" smtClean="0"/>
              <a:t>の</a:t>
            </a:r>
            <a:r>
              <a:rPr lang="ja-JP" altLang="en-US" dirty="0"/>
              <a:t>見かけ</a:t>
            </a:r>
            <a:r>
              <a:rPr lang="ja-JP" altLang="en-US" dirty="0" smtClean="0"/>
              <a:t>上の位置</a:t>
            </a:r>
            <a:r>
              <a:rPr lang="ja-JP" altLang="ja-JP" dirty="0" smtClean="0"/>
              <a:t>が接近</a:t>
            </a:r>
            <a:r>
              <a:rPr lang="ja-JP" altLang="en-US" dirty="0" smtClean="0"/>
              <a:t>する</a:t>
            </a:r>
            <a:r>
              <a:rPr lang="ja-JP" altLang="en-US" dirty="0" smtClean="0"/>
              <a:t>。</a:t>
            </a:r>
            <a:r>
              <a:rPr lang="en-US" altLang="ja-JP" dirty="0" smtClean="0"/>
              <a:t>CSPICE</a:t>
            </a:r>
            <a:r>
              <a:rPr lang="ja-JP" altLang="en-US" dirty="0" smtClean="0"/>
              <a:t>のルーチン</a:t>
            </a:r>
            <a:r>
              <a:rPr lang="en-US" altLang="ja-JP" dirty="0" err="1" smtClean="0"/>
              <a:t>vsep_c</a:t>
            </a:r>
            <a:r>
              <a:rPr lang="en-US" altLang="ja-JP" dirty="0" smtClean="0"/>
              <a:t>()</a:t>
            </a:r>
            <a:r>
              <a:rPr lang="ja-JP" altLang="en-US" dirty="0" smtClean="0"/>
              <a:t>を利用して地球</a:t>
            </a:r>
            <a:r>
              <a:rPr lang="ja-JP" altLang="en-US" dirty="0" smtClean="0"/>
              <a:t>から見た両者</a:t>
            </a:r>
            <a:r>
              <a:rPr lang="ja-JP" altLang="en-US" dirty="0" smtClean="0"/>
              <a:t>の離</a:t>
            </a:r>
            <a:r>
              <a:rPr lang="ja-JP" altLang="en-US" dirty="0" smtClean="0"/>
              <a:t>角を計算せよ</a:t>
            </a:r>
            <a:r>
              <a:rPr lang="ja-JP" altLang="en-US" dirty="0" smtClean="0"/>
              <a:t>。</a:t>
            </a:r>
            <a:r>
              <a:rPr lang="en-US" altLang="ja-JP" dirty="0" smtClean="0"/>
              <a:t>2020</a:t>
            </a:r>
            <a:r>
              <a:rPr lang="ja-JP" altLang="en-US" dirty="0" smtClean="0"/>
              <a:t>年の</a:t>
            </a:r>
            <a:r>
              <a:rPr lang="en-US" altLang="ja-JP" dirty="0" smtClean="0"/>
              <a:t>1</a:t>
            </a:r>
            <a:r>
              <a:rPr lang="ja-JP" altLang="en-US" dirty="0" smtClean="0"/>
              <a:t>年間、</a:t>
            </a:r>
            <a:r>
              <a:rPr lang="en-US" altLang="ja-JP" dirty="0" smtClean="0"/>
              <a:t>2020</a:t>
            </a:r>
            <a:r>
              <a:rPr lang="ja-JP" altLang="en-US" dirty="0" smtClean="0"/>
              <a:t>年</a:t>
            </a:r>
            <a:r>
              <a:rPr lang="en-US" altLang="ja-JP" dirty="0" smtClean="0"/>
              <a:t>12</a:t>
            </a:r>
            <a:r>
              <a:rPr lang="ja-JP" altLang="en-US" dirty="0" smtClean="0"/>
              <a:t>月の</a:t>
            </a:r>
            <a:r>
              <a:rPr lang="en-US" altLang="ja-JP" dirty="0" smtClean="0"/>
              <a:t>1</a:t>
            </a:r>
            <a:r>
              <a:rPr lang="ja-JP" altLang="en-US" dirty="0" smtClean="0"/>
              <a:t>か月、等を試して</a:t>
            </a:r>
            <a:r>
              <a:rPr lang="ja-JP" altLang="en-US" dirty="0"/>
              <a:t>みると</a:t>
            </a:r>
            <a:r>
              <a:rPr lang="ja-JP" altLang="en-US" dirty="0" smtClean="0"/>
              <a:t>よい。時間ステップは適宜設定</a:t>
            </a:r>
            <a:r>
              <a:rPr lang="ja-JP" altLang="en-US" dirty="0"/>
              <a:t>の</a:t>
            </a:r>
            <a:r>
              <a:rPr lang="ja-JP" altLang="en-US" dirty="0" smtClean="0"/>
              <a:t>事</a:t>
            </a:r>
            <a:r>
              <a:rPr lang="ja-JP" altLang="en-US" dirty="0"/>
              <a:t>。</a:t>
            </a:r>
            <a:endParaRPr lang="en-US" altLang="ja-JP" dirty="0"/>
          </a:p>
          <a:p>
            <a:pPr marL="514350" indent="-514350">
              <a:buSzPct val="100000"/>
              <a:buFont typeface="+mj-lt"/>
              <a:buAutoNum type="arabicPeriod"/>
              <a:defRPr/>
            </a:pPr>
            <a:endParaRPr lang="en-US" altLang="ja-JP" dirty="0"/>
          </a:p>
          <a:p>
            <a:pPr marL="514350" indent="-514350">
              <a:buSzPct val="100000"/>
              <a:buFont typeface="+mj-lt"/>
              <a:buAutoNum type="arabicPeriod"/>
              <a:defRPr/>
            </a:pPr>
            <a:r>
              <a:rPr lang="ja-JP" altLang="en-US" dirty="0"/>
              <a:t>水星探査機</a:t>
            </a:r>
            <a:r>
              <a:rPr lang="en-US" altLang="ja-JP" dirty="0"/>
              <a:t>MESSENGER</a:t>
            </a:r>
            <a:r>
              <a:rPr lang="ja-JP" altLang="en-US" dirty="0"/>
              <a:t>（</a:t>
            </a:r>
            <a:r>
              <a:rPr lang="en-US" altLang="ja-JP" dirty="0"/>
              <a:t>-236</a:t>
            </a:r>
            <a:r>
              <a:rPr lang="ja-JP" altLang="en-US" dirty="0"/>
              <a:t>）が</a:t>
            </a:r>
            <a:r>
              <a:rPr lang="en-US" altLang="ja-JP" dirty="0"/>
              <a:t>2008</a:t>
            </a:r>
            <a:r>
              <a:rPr lang="ja-JP" altLang="en-US" dirty="0"/>
              <a:t>年</a:t>
            </a:r>
            <a:r>
              <a:rPr lang="en-US" altLang="ja-JP" dirty="0"/>
              <a:t>1</a:t>
            </a:r>
            <a:r>
              <a:rPr lang="ja-JP" altLang="en-US" dirty="0"/>
              <a:t>月</a:t>
            </a:r>
            <a:r>
              <a:rPr lang="en-US" altLang="ja-JP" dirty="0"/>
              <a:t>14</a:t>
            </a:r>
            <a:r>
              <a:rPr lang="ja-JP" altLang="en-US" dirty="0"/>
              <a:t>日に水星フライバイをした</a:t>
            </a:r>
            <a:r>
              <a:rPr lang="ja-JP" altLang="en-US" dirty="0" smtClean="0"/>
              <a:t>。</a:t>
            </a:r>
            <a:r>
              <a:rPr lang="en-US" altLang="ja-JP" dirty="0" smtClean="0"/>
              <a:t>CSPICE</a:t>
            </a:r>
            <a:r>
              <a:rPr lang="ja-JP" altLang="en-US" dirty="0" smtClean="0"/>
              <a:t>のルーチン</a:t>
            </a:r>
            <a:r>
              <a:rPr lang="en-US" altLang="ja-JP" dirty="0" err="1" smtClean="0"/>
              <a:t>occult_c</a:t>
            </a:r>
            <a:r>
              <a:rPr lang="en-US" altLang="ja-JP" dirty="0"/>
              <a:t>()</a:t>
            </a:r>
            <a:r>
              <a:rPr lang="ja-JP" altLang="en-US" dirty="0"/>
              <a:t>を使って、地上局（</a:t>
            </a:r>
            <a:r>
              <a:rPr lang="en-US" altLang="ja-JP" dirty="0"/>
              <a:t>DSS-13</a:t>
            </a:r>
            <a:r>
              <a:rPr lang="ja-JP" altLang="en-US" dirty="0"/>
              <a:t>）から見て探査機</a:t>
            </a:r>
            <a:r>
              <a:rPr lang="ja-JP" altLang="en-US" dirty="0" smtClean="0"/>
              <a:t>が水星</a:t>
            </a:r>
            <a:r>
              <a:rPr lang="ja-JP" altLang="en-US" dirty="0"/>
              <a:t>に掩蔽される時刻を見つけよ。</a:t>
            </a:r>
            <a:endParaRPr lang="en-US" altLang="ja-JP" dirty="0"/>
          </a:p>
          <a:p>
            <a:pPr marL="514350" indent="-514350">
              <a:buSzPct val="100000"/>
              <a:buFont typeface="+mj-lt"/>
              <a:buAutoNum type="arabicPeriod"/>
              <a:defRPr/>
            </a:pPr>
            <a:endParaRPr lang="en-US" altLang="ja-JP" dirty="0" smtClean="0"/>
          </a:p>
          <a:p>
            <a:pPr marL="514350" indent="-514350">
              <a:buSzPct val="100000"/>
              <a:buFont typeface="+mj-lt"/>
              <a:buAutoNum type="arabicPeriod"/>
              <a:defRPr/>
            </a:pPr>
            <a:r>
              <a:rPr lang="en-US" altLang="ja-JP" dirty="0" smtClean="0"/>
              <a:t>(3</a:t>
            </a:r>
            <a:r>
              <a:rPr lang="ja-JP" altLang="en-US" dirty="0" smtClean="0"/>
              <a:t>の続き）</a:t>
            </a:r>
            <a:r>
              <a:rPr lang="en-US" altLang="ja-JP" dirty="0" smtClean="0"/>
              <a:t>pinpoint</a:t>
            </a:r>
            <a:r>
              <a:rPr lang="ja-JP" altLang="en-US" dirty="0" smtClean="0"/>
              <a:t>を使って地上</a:t>
            </a:r>
            <a:r>
              <a:rPr lang="ja-JP" altLang="en-US" dirty="0"/>
              <a:t>（例</a:t>
            </a:r>
            <a:r>
              <a:rPr lang="ja-JP" altLang="en-US" dirty="0" smtClean="0"/>
              <a:t>：</a:t>
            </a:r>
            <a:r>
              <a:rPr lang="ja-JP" altLang="en-US" dirty="0"/>
              <a:t>臼田</a:t>
            </a:r>
            <a:r>
              <a:rPr lang="ja-JP" altLang="en-US" dirty="0" smtClean="0"/>
              <a:t>など</a:t>
            </a:r>
            <a:r>
              <a:rPr lang="ja-JP" altLang="en-US" dirty="0"/>
              <a:t>）での</a:t>
            </a:r>
            <a:r>
              <a:rPr lang="en-US" altLang="ja-JP" dirty="0"/>
              <a:t>SPK,FK</a:t>
            </a:r>
            <a:r>
              <a:rPr lang="ja-JP" altLang="en-US" dirty="0"/>
              <a:t>を</a:t>
            </a:r>
            <a:r>
              <a:rPr lang="ja-JP" altLang="en-US" dirty="0" smtClean="0"/>
              <a:t>作り（</a:t>
            </a:r>
            <a:r>
              <a:rPr lang="en-US" altLang="ja-JP" dirty="0" smtClean="0"/>
              <a:t>Setup file</a:t>
            </a:r>
            <a:r>
              <a:rPr lang="ja-JP" altLang="en-US" dirty="0" smtClean="0"/>
              <a:t>利用可）、</a:t>
            </a:r>
            <a:r>
              <a:rPr lang="ja-JP" altLang="en-US" dirty="0"/>
              <a:t>その場所から土星</a:t>
            </a:r>
            <a:r>
              <a:rPr lang="ja-JP" altLang="en-US" dirty="0" smtClean="0"/>
              <a:t>が地平線上にある時間帯を</a:t>
            </a:r>
            <a:r>
              <a:rPr lang="en-US" altLang="ja-JP" dirty="0" smtClean="0"/>
              <a:t>2020</a:t>
            </a:r>
            <a:r>
              <a:rPr lang="ja-JP" altLang="en-US" dirty="0" smtClean="0"/>
              <a:t>年</a:t>
            </a:r>
            <a:r>
              <a:rPr lang="en-US" altLang="ja-JP" dirty="0" smtClean="0"/>
              <a:t>12</a:t>
            </a:r>
            <a:r>
              <a:rPr lang="ja-JP" altLang="en-US" dirty="0" smtClean="0"/>
              <a:t>月</a:t>
            </a:r>
            <a:r>
              <a:rPr lang="en-US" altLang="ja-JP" dirty="0" smtClean="0"/>
              <a:t>21</a:t>
            </a:r>
            <a:r>
              <a:rPr lang="ja-JP" altLang="en-US" dirty="0" smtClean="0"/>
              <a:t>日に</a:t>
            </a:r>
            <a:r>
              <a:rPr lang="ja-JP" altLang="en-US" dirty="0"/>
              <a:t>ついて計算せよ</a:t>
            </a:r>
            <a:r>
              <a:rPr lang="ja-JP" altLang="en-US" dirty="0" smtClean="0"/>
              <a:t>。</a:t>
            </a:r>
            <a:r>
              <a:rPr lang="en-US" altLang="ja-JP" dirty="0"/>
              <a:t> </a:t>
            </a:r>
            <a:r>
              <a:rPr lang="ja-JP" altLang="en-US" dirty="0" smtClean="0"/>
              <a:t>詳細</a:t>
            </a:r>
            <a:r>
              <a:rPr lang="ja-JP" altLang="en-US" dirty="0" smtClean="0"/>
              <a:t>な地球回転バイナリ</a:t>
            </a:r>
            <a:r>
              <a:rPr lang="en-US" altLang="ja-JP" dirty="0" smtClean="0"/>
              <a:t>PCK</a:t>
            </a:r>
            <a:r>
              <a:rPr lang="ja-JP" altLang="en-US" dirty="0" smtClean="0"/>
              <a:t>が必要</a:t>
            </a:r>
            <a:r>
              <a:rPr lang="ja-JP" altLang="en-US" dirty="0" smtClean="0"/>
              <a:t>。</a:t>
            </a:r>
            <a:endParaRPr lang="en-US" altLang="ja-JP" dirty="0" smtClean="0"/>
          </a:p>
        </p:txBody>
      </p:sp>
      <p:sp>
        <p:nvSpPr>
          <p:cNvPr id="61444"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45594C81-B832-4E64-9F10-C5AE4EAD8C95}" type="slidenum">
              <a:rPr kumimoji="0" lang="ja-JP" altLang="en-US" smtClean="0">
                <a:solidFill>
                  <a:srgbClr val="000000"/>
                </a:solidFill>
              </a:rPr>
              <a:pPr eaLnBrk="1" hangingPunct="1"/>
              <a:t>19</a:t>
            </a:fld>
            <a:endParaRPr kumimoji="0" lang="en-US" altLang="ja-JP" dirty="0" smtClean="0">
              <a:solidFill>
                <a:srgbClr val="000000"/>
              </a:solidFill>
            </a:endParaRPr>
          </a:p>
        </p:txBody>
      </p:sp>
      <p:sp>
        <p:nvSpPr>
          <p:cNvPr id="6" name="正方形/長方形 5"/>
          <p:cNvSpPr/>
          <p:nvPr/>
        </p:nvSpPr>
        <p:spPr>
          <a:xfrm>
            <a:off x="3212555" y="604798"/>
            <a:ext cx="5931445" cy="646331"/>
          </a:xfrm>
          <a:prstGeom prst="rect">
            <a:avLst/>
          </a:prstGeom>
        </p:spPr>
        <p:txBody>
          <a:bodyPr wrap="square">
            <a:spAutoFit/>
          </a:bodyPr>
          <a:lstStyle/>
          <a:p>
            <a:pPr>
              <a:buSzPct val="100000"/>
              <a:defRPr/>
            </a:pPr>
            <a:r>
              <a:rPr lang="en-US" altLang="ja-JP" dirty="0" smtClean="0">
                <a:solidFill>
                  <a:srgbClr val="000000"/>
                </a:solidFill>
              </a:rPr>
              <a:t>-“</a:t>
            </a:r>
            <a:r>
              <a:rPr lang="en-US" altLang="ja-JP" dirty="0">
                <a:solidFill>
                  <a:srgbClr val="000000"/>
                </a:solidFill>
              </a:rPr>
              <a:t>material.zip</a:t>
            </a:r>
            <a:r>
              <a:rPr lang="en-US" altLang="ja-JP" dirty="0" smtClean="0">
                <a:solidFill>
                  <a:srgbClr val="000000"/>
                </a:solidFill>
              </a:rPr>
              <a:t>”</a:t>
            </a:r>
            <a:r>
              <a:rPr lang="ja-JP" altLang="en-US" dirty="0" smtClean="0">
                <a:solidFill>
                  <a:srgbClr val="000000"/>
                </a:solidFill>
              </a:rPr>
              <a:t>に必要なファイルが入っていますが、一般的な他のもの</a:t>
            </a:r>
            <a:r>
              <a:rPr lang="en-US" altLang="ja-JP" dirty="0" smtClean="0">
                <a:solidFill>
                  <a:srgbClr val="000000"/>
                </a:solidFill>
              </a:rPr>
              <a:t>(e.g. de430.bsp)</a:t>
            </a:r>
            <a:r>
              <a:rPr lang="ja-JP" altLang="en-US" dirty="0" smtClean="0">
                <a:solidFill>
                  <a:srgbClr val="000000"/>
                </a:solidFill>
              </a:rPr>
              <a:t>は自分で取得してください。</a:t>
            </a:r>
            <a:endParaRPr lang="en-US" altLang="ja-JP" dirty="0">
              <a:solidFill>
                <a:srgbClr val="000000"/>
              </a:solidFill>
            </a:endParaRPr>
          </a:p>
        </p:txBody>
      </p:sp>
      <p:sp>
        <p:nvSpPr>
          <p:cNvPr id="2" name="テキスト ボックス 1"/>
          <p:cNvSpPr txBox="1"/>
          <p:nvPr/>
        </p:nvSpPr>
        <p:spPr>
          <a:xfrm>
            <a:off x="3241040" y="239038"/>
            <a:ext cx="3337773" cy="369332"/>
          </a:xfrm>
          <a:prstGeom prst="rect">
            <a:avLst/>
          </a:prstGeom>
          <a:noFill/>
        </p:spPr>
        <p:txBody>
          <a:bodyPr wrap="none" rtlCol="0">
            <a:spAutoFit/>
          </a:bodyPr>
          <a:lstStyle/>
          <a:p>
            <a:r>
              <a:rPr lang="en-US" altLang="ja-JP" dirty="0" smtClean="0">
                <a:solidFill>
                  <a:srgbClr val="000000"/>
                </a:solidFill>
              </a:rPr>
              <a:t>-</a:t>
            </a:r>
            <a:r>
              <a:rPr lang="ja-JP" altLang="en-US" dirty="0" smtClean="0">
                <a:solidFill>
                  <a:srgbClr val="000000"/>
                </a:solidFill>
              </a:rPr>
              <a:t>近くの人と相談してやってみよう</a:t>
            </a:r>
            <a:endParaRPr lang="ja-JP" altLang="en-US" dirty="0">
              <a:solidFill>
                <a:srgbClr val="000000"/>
              </a:solidFill>
            </a:endParaRPr>
          </a:p>
        </p:txBody>
      </p:sp>
      <p:pic>
        <p:nvPicPr>
          <p:cNvPr id="1026" name="Picture 2" descr="土星">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339987"/>
            <a:ext cx="1229707" cy="625855"/>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0" y="5020434"/>
            <a:ext cx="1112805" cy="253916"/>
          </a:xfrm>
          <a:prstGeom prst="rect">
            <a:avLst/>
          </a:prstGeom>
          <a:noFill/>
        </p:spPr>
        <p:txBody>
          <a:bodyPr wrap="none" rtlCol="0">
            <a:spAutoFit/>
          </a:bodyPr>
          <a:lstStyle/>
          <a:p>
            <a:r>
              <a:rPr lang="en-US" altLang="ja-JP" sz="1000" dirty="0" smtClean="0">
                <a:solidFill>
                  <a:srgbClr val="000000"/>
                </a:solidFill>
              </a:rPr>
              <a:t>(NASA/JPL/SSI)</a:t>
            </a:r>
            <a:endParaRPr lang="ja-JP" altLang="en-US" sz="1000" dirty="0">
              <a:solidFill>
                <a:srgbClr val="000000"/>
              </a:solidFill>
            </a:endParaRPr>
          </a:p>
        </p:txBody>
      </p:sp>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158" y="2582820"/>
            <a:ext cx="1063625" cy="122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テキスト ボックス 11"/>
          <p:cNvSpPr txBox="1">
            <a:spLocks noChangeArrowheads="1"/>
          </p:cNvSpPr>
          <p:nvPr/>
        </p:nvSpPr>
        <p:spPr bwMode="auto">
          <a:xfrm>
            <a:off x="117240" y="2587942"/>
            <a:ext cx="105655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r>
              <a:rPr lang="en-US" altLang="ja-JP" sz="1050" dirty="0" smtClean="0">
                <a:solidFill>
                  <a:srgbClr val="FFFF00"/>
                </a:solidFill>
              </a:rPr>
              <a:t>(</a:t>
            </a:r>
            <a:r>
              <a:rPr lang="en-US" altLang="ja-JP" sz="1050" dirty="0">
                <a:solidFill>
                  <a:srgbClr val="FFFF00"/>
                </a:solidFill>
              </a:rPr>
              <a:t>google Earth)</a:t>
            </a:r>
            <a:endParaRPr lang="ja-JP" altLang="en-US" sz="1050" dirty="0">
              <a:solidFill>
                <a:srgbClr val="FFFF00"/>
              </a:solidFill>
            </a:endParaRPr>
          </a:p>
        </p:txBody>
      </p:sp>
    </p:spTree>
    <p:extLst>
      <p:ext uri="{BB962C8B-B14F-4D97-AF65-F5344CB8AC3E}">
        <p14:creationId xmlns:p14="http://schemas.microsoft.com/office/powerpoint/2010/main" val="1205688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1"/>
          <p:cNvSpPr>
            <a:spLocks noGrp="1"/>
          </p:cNvSpPr>
          <p:nvPr>
            <p:ph type="title"/>
          </p:nvPr>
        </p:nvSpPr>
        <p:spPr/>
        <p:txBody>
          <a:bodyPr/>
          <a:lstStyle/>
          <a:p>
            <a:r>
              <a:rPr lang="ja-JP" altLang="en-US" smtClean="0"/>
              <a:t>内容</a:t>
            </a:r>
          </a:p>
        </p:txBody>
      </p:sp>
      <p:sp>
        <p:nvSpPr>
          <p:cNvPr id="17411" name="コンテンツ プレースホルダ 2"/>
          <p:cNvSpPr>
            <a:spLocks noGrp="1"/>
          </p:cNvSpPr>
          <p:nvPr>
            <p:ph idx="1"/>
          </p:nvPr>
        </p:nvSpPr>
        <p:spPr>
          <a:xfrm>
            <a:off x="1182688" y="2051050"/>
            <a:ext cx="7772400" cy="4114800"/>
          </a:xfrm>
        </p:spPr>
        <p:txBody>
          <a:bodyPr/>
          <a:lstStyle/>
          <a:p>
            <a:pPr marL="514350" indent="-514350">
              <a:buFont typeface="+mj-lt"/>
              <a:buAutoNum type="arabicPeriod"/>
              <a:defRPr/>
            </a:pPr>
            <a:r>
              <a:rPr lang="ja-JP" altLang="en-US" dirty="0" smtClean="0">
                <a:solidFill>
                  <a:schemeClr val="bg1">
                    <a:lumMod val="65000"/>
                  </a:schemeClr>
                </a:solidFill>
              </a:rPr>
              <a:t>（</a:t>
            </a:r>
            <a:r>
              <a:rPr lang="en-US" altLang="ja-JP" dirty="0" smtClean="0">
                <a:solidFill>
                  <a:schemeClr val="bg1">
                    <a:lumMod val="65000"/>
                  </a:schemeClr>
                </a:solidFill>
              </a:rPr>
              <a:t>7/23</a:t>
            </a:r>
            <a:r>
              <a:rPr lang="ja-JP" altLang="en-US" dirty="0" smtClean="0">
                <a:solidFill>
                  <a:schemeClr val="bg1">
                    <a:lumMod val="65000"/>
                  </a:schemeClr>
                </a:solidFill>
              </a:rPr>
              <a:t>） </a:t>
            </a:r>
            <a:r>
              <a:rPr lang="en-US" altLang="ja-JP" dirty="0" smtClean="0">
                <a:solidFill>
                  <a:schemeClr val="bg1">
                    <a:lumMod val="65000"/>
                  </a:schemeClr>
                </a:solidFill>
              </a:rPr>
              <a:t>SPICE</a:t>
            </a:r>
            <a:r>
              <a:rPr lang="ja-JP" altLang="en-US" dirty="0" smtClean="0">
                <a:solidFill>
                  <a:schemeClr val="bg1">
                    <a:lumMod val="65000"/>
                  </a:schemeClr>
                </a:solidFill>
              </a:rPr>
              <a:t>について（復習）</a:t>
            </a:r>
            <a:endParaRPr lang="en-US" altLang="ja-JP" dirty="0" smtClean="0">
              <a:solidFill>
                <a:schemeClr val="bg1">
                  <a:lumMod val="65000"/>
                </a:schemeClr>
              </a:solidFill>
            </a:endParaRPr>
          </a:p>
          <a:p>
            <a:pPr marL="514350" indent="-514350">
              <a:buFont typeface="+mj-lt"/>
              <a:buAutoNum type="arabicPeriod"/>
              <a:defRPr/>
            </a:pPr>
            <a:r>
              <a:rPr lang="ja-JP" altLang="en-US" dirty="0">
                <a:solidFill>
                  <a:schemeClr val="bg1">
                    <a:lumMod val="65000"/>
                  </a:schemeClr>
                </a:solidFill>
              </a:rPr>
              <a:t>（</a:t>
            </a:r>
            <a:r>
              <a:rPr lang="en-US" altLang="ja-JP" dirty="0">
                <a:solidFill>
                  <a:schemeClr val="bg1">
                    <a:lumMod val="65000"/>
                  </a:schemeClr>
                </a:solidFill>
              </a:rPr>
              <a:t>7/23</a:t>
            </a:r>
            <a:r>
              <a:rPr lang="ja-JP" altLang="en-US" dirty="0" smtClean="0">
                <a:solidFill>
                  <a:schemeClr val="bg1">
                    <a:lumMod val="65000"/>
                  </a:schemeClr>
                </a:solidFill>
              </a:rPr>
              <a:t>）背景知識を少し</a:t>
            </a:r>
            <a:endParaRPr lang="en-US" altLang="ja-JP" dirty="0">
              <a:solidFill>
                <a:schemeClr val="bg1">
                  <a:lumMod val="65000"/>
                </a:schemeClr>
              </a:solidFill>
            </a:endParaRPr>
          </a:p>
          <a:p>
            <a:pPr marL="514350" indent="-514350">
              <a:buFont typeface="+mj-lt"/>
              <a:buAutoNum type="arabicPeriod"/>
              <a:defRPr/>
            </a:pPr>
            <a:r>
              <a:rPr lang="ja-JP" altLang="en-US" dirty="0" smtClean="0">
                <a:solidFill>
                  <a:schemeClr val="bg1">
                    <a:lumMod val="65000"/>
                  </a:schemeClr>
                </a:solidFill>
              </a:rPr>
              <a:t>（</a:t>
            </a:r>
            <a:r>
              <a:rPr lang="en-US" altLang="ja-JP" dirty="0">
                <a:solidFill>
                  <a:schemeClr val="bg1">
                    <a:lumMod val="65000"/>
                  </a:schemeClr>
                </a:solidFill>
              </a:rPr>
              <a:t>7/23</a:t>
            </a:r>
            <a:r>
              <a:rPr lang="ja-JP" altLang="en-US" dirty="0" smtClean="0">
                <a:solidFill>
                  <a:schemeClr val="bg1">
                    <a:lumMod val="65000"/>
                  </a:schemeClr>
                </a:solidFill>
              </a:rPr>
              <a:t>） </a:t>
            </a:r>
            <a:r>
              <a:rPr lang="en-US" altLang="ja-JP" dirty="0" smtClean="0">
                <a:solidFill>
                  <a:schemeClr val="bg1">
                    <a:lumMod val="65000"/>
                  </a:schemeClr>
                </a:solidFill>
              </a:rPr>
              <a:t>SPICE</a:t>
            </a:r>
            <a:r>
              <a:rPr lang="ja-JP" altLang="en-US" dirty="0" smtClean="0">
                <a:solidFill>
                  <a:schemeClr val="bg1">
                    <a:lumMod val="65000"/>
                  </a:schemeClr>
                </a:solidFill>
              </a:rPr>
              <a:t>のマニュアル</a:t>
            </a:r>
            <a:endParaRPr lang="en-US" altLang="ja-JP" dirty="0" smtClean="0">
              <a:solidFill>
                <a:schemeClr val="bg1">
                  <a:lumMod val="65000"/>
                </a:schemeClr>
              </a:solidFill>
            </a:endParaRPr>
          </a:p>
          <a:p>
            <a:pPr marL="514350" indent="-514350">
              <a:buFont typeface="+mj-lt"/>
              <a:buAutoNum type="arabicPeriod"/>
              <a:defRPr/>
            </a:pPr>
            <a:r>
              <a:rPr lang="ja-JP" altLang="en-US" dirty="0">
                <a:solidFill>
                  <a:schemeClr val="bg1">
                    <a:lumMod val="65000"/>
                  </a:schemeClr>
                </a:solidFill>
              </a:rPr>
              <a:t>（</a:t>
            </a:r>
            <a:r>
              <a:rPr lang="en-US" altLang="ja-JP" dirty="0">
                <a:solidFill>
                  <a:schemeClr val="bg1">
                    <a:lumMod val="65000"/>
                  </a:schemeClr>
                </a:solidFill>
              </a:rPr>
              <a:t>7/23</a:t>
            </a:r>
            <a:r>
              <a:rPr lang="ja-JP" altLang="en-US" dirty="0" smtClean="0">
                <a:solidFill>
                  <a:schemeClr val="bg1">
                    <a:lumMod val="65000"/>
                  </a:schemeClr>
                </a:solidFill>
              </a:rPr>
              <a:t>） </a:t>
            </a:r>
            <a:r>
              <a:rPr lang="ja-JP" altLang="en-US" dirty="0" smtClean="0">
                <a:solidFill>
                  <a:schemeClr val="bg1">
                    <a:lumMod val="65000"/>
                  </a:schemeClr>
                </a:solidFill>
              </a:rPr>
              <a:t>関数で指定するパラメタ</a:t>
            </a:r>
            <a:endParaRPr lang="en-US" altLang="ja-JP" dirty="0" smtClean="0">
              <a:solidFill>
                <a:schemeClr val="bg1">
                  <a:lumMod val="65000"/>
                </a:schemeClr>
              </a:solidFill>
            </a:endParaRPr>
          </a:p>
          <a:p>
            <a:pPr marL="514350" indent="-514350">
              <a:buFont typeface="+mj-lt"/>
              <a:buAutoNum type="arabicPeriod"/>
              <a:defRPr/>
            </a:pPr>
            <a:r>
              <a:rPr lang="ja-JP" altLang="en-US" dirty="0" smtClean="0">
                <a:solidFill>
                  <a:schemeClr val="bg1">
                    <a:lumMod val="65000"/>
                  </a:schemeClr>
                </a:solidFill>
              </a:rPr>
              <a:t>（</a:t>
            </a:r>
            <a:r>
              <a:rPr lang="en-US" altLang="ja-JP" dirty="0">
                <a:solidFill>
                  <a:schemeClr val="bg1">
                    <a:lumMod val="65000"/>
                  </a:schemeClr>
                </a:solidFill>
              </a:rPr>
              <a:t>7/23</a:t>
            </a:r>
            <a:r>
              <a:rPr lang="ja-JP" altLang="en-US" dirty="0" smtClean="0">
                <a:solidFill>
                  <a:schemeClr val="bg1">
                    <a:lumMod val="65000"/>
                  </a:schemeClr>
                </a:solidFill>
              </a:rPr>
              <a:t>）実際</a:t>
            </a:r>
            <a:r>
              <a:rPr lang="ja-JP" altLang="en-US" dirty="0">
                <a:solidFill>
                  <a:schemeClr val="bg1">
                    <a:lumMod val="65000"/>
                  </a:schemeClr>
                </a:solidFill>
              </a:rPr>
              <a:t>に</a:t>
            </a:r>
            <a:r>
              <a:rPr lang="ja-JP" altLang="en-US" dirty="0" smtClean="0">
                <a:solidFill>
                  <a:schemeClr val="bg1">
                    <a:lumMod val="65000"/>
                  </a:schemeClr>
                </a:solidFill>
              </a:rPr>
              <a:t>使う際の</a:t>
            </a:r>
            <a:r>
              <a:rPr lang="ja-JP" altLang="en-US" dirty="0">
                <a:solidFill>
                  <a:schemeClr val="bg1">
                    <a:lumMod val="65000"/>
                  </a:schemeClr>
                </a:solidFill>
              </a:rPr>
              <a:t>注意</a:t>
            </a:r>
            <a:endParaRPr lang="en-US" altLang="ja-JP" dirty="0">
              <a:solidFill>
                <a:schemeClr val="bg1">
                  <a:lumMod val="65000"/>
                </a:schemeClr>
              </a:solidFill>
            </a:endParaRPr>
          </a:p>
          <a:p>
            <a:pPr marL="514350" indent="-514350">
              <a:buFont typeface="+mj-lt"/>
              <a:buAutoNum type="arabicPeriod"/>
              <a:defRPr/>
            </a:pPr>
            <a:r>
              <a:rPr lang="ja-JP" altLang="en-US" dirty="0" smtClean="0"/>
              <a:t>（</a:t>
            </a:r>
            <a:r>
              <a:rPr lang="en-US" altLang="ja-JP" dirty="0"/>
              <a:t>7/23, </a:t>
            </a:r>
            <a:r>
              <a:rPr lang="en-US" altLang="ja-JP" dirty="0" smtClean="0"/>
              <a:t>26</a:t>
            </a:r>
            <a:r>
              <a:rPr lang="ja-JP" altLang="en-US" dirty="0" smtClean="0"/>
              <a:t>）</a:t>
            </a:r>
            <a:r>
              <a:rPr lang="ja-JP" altLang="en-US" dirty="0" smtClean="0"/>
              <a:t>練習問題、解説</a:t>
            </a:r>
            <a:endParaRPr lang="en-US" altLang="ja-JP" dirty="0"/>
          </a:p>
          <a:p>
            <a:pPr marL="514350" indent="-514350">
              <a:buFont typeface="+mj-lt"/>
              <a:buAutoNum type="arabicPeriod"/>
              <a:defRPr/>
            </a:pPr>
            <a:r>
              <a:rPr lang="ja-JP" altLang="en-US" dirty="0" smtClean="0"/>
              <a:t>（</a:t>
            </a:r>
            <a:r>
              <a:rPr lang="en-US" altLang="ja-JP" dirty="0" smtClean="0"/>
              <a:t>7/26</a:t>
            </a:r>
            <a:r>
              <a:rPr lang="ja-JP" altLang="en-US" dirty="0" smtClean="0"/>
              <a:t>）</a:t>
            </a:r>
            <a:r>
              <a:rPr lang="ja-JP" altLang="en-US" dirty="0"/>
              <a:t>ユーティリティーの利用</a:t>
            </a:r>
            <a:endParaRPr lang="en-US" altLang="ja-JP" dirty="0"/>
          </a:p>
          <a:p>
            <a:pPr marL="0" indent="0">
              <a:buNone/>
              <a:defRPr/>
            </a:pPr>
            <a:endParaRPr lang="en-US" altLang="ja-JP" dirty="0" smtClean="0"/>
          </a:p>
        </p:txBody>
      </p:sp>
      <p:sp>
        <p:nvSpPr>
          <p:cNvPr id="1843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20E7FDCD-0E1B-4AAB-8713-00394208B90A}" type="slidenum">
              <a:rPr kumimoji="0" lang="ja-JP" altLang="en-US" smtClean="0">
                <a:solidFill>
                  <a:srgbClr val="000000"/>
                </a:solidFill>
              </a:rPr>
              <a:pPr eaLnBrk="1" hangingPunct="1"/>
              <a:t>2</a:t>
            </a:fld>
            <a:endParaRPr kumimoji="0" lang="en-US" altLang="ja-JP" smtClean="0">
              <a:solidFill>
                <a:srgbClr val="000000"/>
              </a:solidFill>
            </a:endParaRPr>
          </a:p>
        </p:txBody>
      </p:sp>
    </p:spTree>
    <p:extLst>
      <p:ext uri="{BB962C8B-B14F-4D97-AF65-F5344CB8AC3E}">
        <p14:creationId xmlns:p14="http://schemas.microsoft.com/office/powerpoint/2010/main" val="3481193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5468" y="1134143"/>
            <a:ext cx="7337985" cy="5723857"/>
          </a:xfrm>
        </p:spPr>
      </p:pic>
      <p:sp>
        <p:nvSpPr>
          <p:cNvPr id="2" name="タイトル 1"/>
          <p:cNvSpPr>
            <a:spLocks noGrp="1"/>
          </p:cNvSpPr>
          <p:nvPr>
            <p:ph type="title"/>
          </p:nvPr>
        </p:nvSpPr>
        <p:spPr/>
        <p:txBody>
          <a:bodyPr/>
          <a:lstStyle/>
          <a:p>
            <a:r>
              <a:rPr kumimoji="1" lang="ja-JP" altLang="en-US" dirty="0" smtClean="0"/>
              <a:t>課題</a:t>
            </a:r>
            <a:r>
              <a:rPr kumimoji="1" lang="en-US" altLang="ja-JP" dirty="0" smtClean="0"/>
              <a:t>3</a:t>
            </a:r>
            <a:br>
              <a:rPr kumimoji="1" lang="en-US" altLang="ja-JP" dirty="0" smtClean="0"/>
            </a:br>
            <a:r>
              <a:rPr kumimoji="1" lang="en-US" altLang="ja-JP" dirty="0" smtClean="0"/>
              <a:t>2020</a:t>
            </a:r>
            <a:r>
              <a:rPr kumimoji="1" lang="ja-JP" altLang="en-US" dirty="0" smtClean="0"/>
              <a:t>年</a:t>
            </a:r>
            <a:r>
              <a:rPr kumimoji="1" lang="en-US" altLang="ja-JP" dirty="0" smtClean="0"/>
              <a:t>1</a:t>
            </a:r>
            <a:r>
              <a:rPr kumimoji="1" lang="ja-JP" altLang="en-US" dirty="0" smtClean="0"/>
              <a:t>月から</a:t>
            </a:r>
            <a:r>
              <a:rPr kumimoji="1" lang="en-US" altLang="ja-JP" dirty="0" smtClean="0"/>
              <a:t>12</a:t>
            </a:r>
            <a:r>
              <a:rPr kumimoji="1" lang="ja-JP" altLang="en-US" dirty="0" smtClean="0"/>
              <a:t>月末の離角</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911B6F6F-E2B5-4BE3-9FF2-6C7EF5F8A053}" type="slidenum">
              <a:rPr lang="ja-JP" altLang="en-US" smtClean="0"/>
              <a:pPr>
                <a:defRPr/>
              </a:pPr>
              <a:t>20</a:t>
            </a:fld>
            <a:endParaRPr lang="en-US" altLang="ja-JP"/>
          </a:p>
        </p:txBody>
      </p:sp>
    </p:spTree>
    <p:extLst>
      <p:ext uri="{BB962C8B-B14F-4D97-AF65-F5344CB8AC3E}">
        <p14:creationId xmlns:p14="http://schemas.microsoft.com/office/powerpoint/2010/main" val="2281055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2020/12/21 JST17:00</a:t>
            </a:r>
            <a:br>
              <a:rPr lang="en-US" altLang="ja-JP" dirty="0" smtClean="0"/>
            </a:br>
            <a:r>
              <a:rPr lang="ja-JP" altLang="en-US" dirty="0" smtClean="0"/>
              <a:t>（ステラナビゲータの出力）</a:t>
            </a:r>
            <a:endParaRPr kumimoji="1" lang="ja-JP" altLang="en-US" dirty="0"/>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079" y="1990416"/>
            <a:ext cx="8974699" cy="4840287"/>
          </a:xfrm>
        </p:spPr>
      </p:pic>
      <p:sp>
        <p:nvSpPr>
          <p:cNvPr id="4" name="スライド番号プレースホルダー 3"/>
          <p:cNvSpPr>
            <a:spLocks noGrp="1"/>
          </p:cNvSpPr>
          <p:nvPr>
            <p:ph type="sldNum" sz="quarter" idx="12"/>
          </p:nvPr>
        </p:nvSpPr>
        <p:spPr/>
        <p:txBody>
          <a:bodyPr/>
          <a:lstStyle/>
          <a:p>
            <a:pPr>
              <a:defRPr/>
            </a:pPr>
            <a:fld id="{911B6F6F-E2B5-4BE3-9FF2-6C7EF5F8A053}" type="slidenum">
              <a:rPr lang="ja-JP" altLang="en-US" smtClean="0"/>
              <a:pPr>
                <a:defRPr/>
              </a:pPr>
              <a:t>21</a:t>
            </a:fld>
            <a:endParaRPr lang="en-US" altLang="ja-JP"/>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355" y="3295231"/>
            <a:ext cx="2950240" cy="3259933"/>
          </a:xfrm>
          <a:prstGeom prst="rect">
            <a:avLst/>
          </a:prstGeom>
          <a:ln>
            <a:solidFill>
              <a:srgbClr val="FF0000"/>
            </a:solidFill>
          </a:ln>
        </p:spPr>
      </p:pic>
      <p:sp>
        <p:nvSpPr>
          <p:cNvPr id="8" name="右矢印 7"/>
          <p:cNvSpPr/>
          <p:nvPr/>
        </p:nvSpPr>
        <p:spPr>
          <a:xfrm>
            <a:off x="4449170" y="4189863"/>
            <a:ext cx="736979" cy="464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7829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2020/12/21 JST17:00</a:t>
            </a:r>
            <a:br>
              <a:rPr lang="en-US" altLang="ja-JP" dirty="0"/>
            </a:br>
            <a:r>
              <a:rPr lang="ja-JP" altLang="en-US" dirty="0" smtClean="0"/>
              <a:t>（ステラナビゲータの出力）</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911B6F6F-E2B5-4BE3-9FF2-6C7EF5F8A053}" type="slidenum">
              <a:rPr lang="ja-JP" altLang="en-US" smtClean="0"/>
              <a:pPr>
                <a:defRPr/>
              </a:pPr>
              <a:t>22</a:t>
            </a:fld>
            <a:endParaRPr lang="en-US" altLang="ja-JP"/>
          </a:p>
        </p:txBody>
      </p:sp>
      <p:pic>
        <p:nvPicPr>
          <p:cNvPr id="6" name="コンテンツ プレースホルダー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6375" y="2004064"/>
            <a:ext cx="8974699" cy="4840287"/>
          </a:xfrm>
        </p:spPr>
      </p:pic>
    </p:spTree>
    <p:extLst>
      <p:ext uri="{BB962C8B-B14F-4D97-AF65-F5344CB8AC3E}">
        <p14:creationId xmlns:p14="http://schemas.microsoft.com/office/powerpoint/2010/main" val="2604283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r>
              <a:rPr kumimoji="1" lang="en-US" altLang="ja-JP" dirty="0" smtClean="0"/>
              <a:t>4</a:t>
            </a:r>
            <a:r>
              <a:rPr kumimoji="1" lang="ja-JP" altLang="en-US" dirty="0" smtClean="0"/>
              <a:t>の出力例</a:t>
            </a:r>
            <a:endParaRPr kumimoji="1" lang="ja-JP" altLang="en-US" dirty="0"/>
          </a:p>
        </p:txBody>
      </p:sp>
      <p:sp>
        <p:nvSpPr>
          <p:cNvPr id="3" name="コンテンツ プレースホルダー 2"/>
          <p:cNvSpPr>
            <a:spLocks noGrp="1"/>
          </p:cNvSpPr>
          <p:nvPr>
            <p:ph idx="1"/>
          </p:nvPr>
        </p:nvSpPr>
        <p:spPr>
          <a:xfrm>
            <a:off x="268288" y="2017713"/>
            <a:ext cx="7772400" cy="4114800"/>
          </a:xfrm>
        </p:spPr>
        <p:txBody>
          <a:bodyPr>
            <a:normAutofit fontScale="70000" lnSpcReduction="20000"/>
          </a:bodyPr>
          <a:lstStyle/>
          <a:p>
            <a:pPr marL="0" indent="0">
              <a:buNone/>
            </a:pPr>
            <a:r>
              <a:rPr lang="en-GB" altLang="ja-JP" dirty="0"/>
              <a:t>2008-01-14T19:05:00 </a:t>
            </a:r>
            <a:r>
              <a:rPr lang="en-GB" altLang="ja-JP" dirty="0" err="1"/>
              <a:t>dist</a:t>
            </a:r>
            <a:r>
              <a:rPr lang="en-GB" altLang="ja-JP" dirty="0"/>
              <a:t> 172955131.2  </a:t>
            </a:r>
            <a:r>
              <a:rPr lang="en-GB" altLang="ja-JP" dirty="0" err="1"/>
              <a:t>elev</a:t>
            </a:r>
            <a:r>
              <a:rPr lang="en-GB" altLang="ja-JP" dirty="0"/>
              <a:t>  28.6  ID -3</a:t>
            </a:r>
          </a:p>
          <a:p>
            <a:pPr marL="0" indent="0">
              <a:buNone/>
            </a:pPr>
            <a:r>
              <a:rPr lang="en-GB" altLang="ja-JP" dirty="0"/>
              <a:t>2008-01-14T19:06:00 </a:t>
            </a:r>
            <a:r>
              <a:rPr lang="en-GB" altLang="ja-JP" dirty="0" err="1"/>
              <a:t>dist</a:t>
            </a:r>
            <a:r>
              <a:rPr lang="en-GB" altLang="ja-JP" dirty="0"/>
              <a:t> 172952419.4  </a:t>
            </a:r>
            <a:r>
              <a:rPr lang="en-GB" altLang="ja-JP" dirty="0" err="1"/>
              <a:t>elev</a:t>
            </a:r>
            <a:r>
              <a:rPr lang="en-GB" altLang="ja-JP" dirty="0"/>
              <a:t>  28.7  ID -3</a:t>
            </a:r>
          </a:p>
          <a:p>
            <a:pPr marL="0" indent="0">
              <a:buNone/>
            </a:pPr>
            <a:r>
              <a:rPr lang="en-GB" altLang="ja-JP" dirty="0"/>
              <a:t>2008-01-14T19:07:00 </a:t>
            </a:r>
            <a:r>
              <a:rPr lang="en-GB" altLang="ja-JP" dirty="0" err="1"/>
              <a:t>dist</a:t>
            </a:r>
            <a:r>
              <a:rPr lang="en-GB" altLang="ja-JP" dirty="0"/>
              <a:t> 172949709.0  </a:t>
            </a:r>
            <a:r>
              <a:rPr lang="en-GB" altLang="ja-JP" dirty="0" err="1"/>
              <a:t>elev</a:t>
            </a:r>
            <a:r>
              <a:rPr lang="en-GB" altLang="ja-JP" dirty="0"/>
              <a:t>  28.8  ID -3</a:t>
            </a:r>
          </a:p>
          <a:p>
            <a:pPr marL="0" indent="0">
              <a:buNone/>
            </a:pPr>
            <a:r>
              <a:rPr lang="en-GB" altLang="ja-JP" dirty="0"/>
              <a:t>2008-01-14T19:08:00 </a:t>
            </a:r>
            <a:r>
              <a:rPr lang="en-GB" altLang="ja-JP" dirty="0" err="1"/>
              <a:t>dist</a:t>
            </a:r>
            <a:r>
              <a:rPr lang="en-GB" altLang="ja-JP" dirty="0"/>
              <a:t> 172947001.5  </a:t>
            </a:r>
            <a:r>
              <a:rPr lang="en-GB" altLang="ja-JP" dirty="0" err="1"/>
              <a:t>elev</a:t>
            </a:r>
            <a:r>
              <a:rPr lang="en-GB" altLang="ja-JP" dirty="0"/>
              <a:t>  28.9  ID -3</a:t>
            </a:r>
          </a:p>
          <a:p>
            <a:pPr marL="0" indent="0">
              <a:buNone/>
            </a:pPr>
            <a:r>
              <a:rPr lang="en-GB" altLang="ja-JP" dirty="0"/>
              <a:t>2008-01-14T19:09:00 </a:t>
            </a:r>
            <a:r>
              <a:rPr lang="en-GB" altLang="ja-JP" dirty="0" err="1"/>
              <a:t>dist</a:t>
            </a:r>
            <a:r>
              <a:rPr lang="en-GB" altLang="ja-JP" dirty="0"/>
              <a:t> 172944297.7  </a:t>
            </a:r>
            <a:r>
              <a:rPr lang="en-GB" altLang="ja-JP" dirty="0" err="1"/>
              <a:t>elev</a:t>
            </a:r>
            <a:r>
              <a:rPr lang="en-GB" altLang="ja-JP" dirty="0"/>
              <a:t>  29.0  ID -3</a:t>
            </a:r>
          </a:p>
          <a:p>
            <a:pPr marL="0" indent="0">
              <a:buNone/>
            </a:pPr>
            <a:r>
              <a:rPr lang="en-GB" altLang="ja-JP" dirty="0"/>
              <a:t>2008-01-14T19:10:00 </a:t>
            </a:r>
            <a:r>
              <a:rPr lang="en-GB" altLang="ja-JP" dirty="0" err="1"/>
              <a:t>dist</a:t>
            </a:r>
            <a:r>
              <a:rPr lang="en-GB" altLang="ja-JP" dirty="0"/>
              <a:t> 172941598.1  </a:t>
            </a:r>
            <a:r>
              <a:rPr lang="en-GB" altLang="ja-JP" dirty="0" err="1"/>
              <a:t>elev</a:t>
            </a:r>
            <a:r>
              <a:rPr lang="en-GB" altLang="ja-JP" dirty="0"/>
              <a:t>  29.1  ID -3</a:t>
            </a:r>
          </a:p>
          <a:p>
            <a:pPr marL="0" indent="0">
              <a:buNone/>
            </a:pPr>
            <a:r>
              <a:rPr lang="en-GB" altLang="ja-JP" dirty="0"/>
              <a:t>2008-01-14T19:28:00 </a:t>
            </a:r>
            <a:r>
              <a:rPr lang="en-GB" altLang="ja-JP" dirty="0" err="1"/>
              <a:t>dist</a:t>
            </a:r>
            <a:r>
              <a:rPr lang="en-GB" altLang="ja-JP" dirty="0"/>
              <a:t> 172893505.6  </a:t>
            </a:r>
            <a:r>
              <a:rPr lang="en-GB" altLang="ja-JP" dirty="0" err="1"/>
              <a:t>elev</a:t>
            </a:r>
            <a:r>
              <a:rPr lang="en-GB" altLang="ja-JP" dirty="0"/>
              <a:t>  30.9  ID 2</a:t>
            </a:r>
          </a:p>
          <a:p>
            <a:pPr marL="0" indent="0">
              <a:buNone/>
            </a:pPr>
            <a:r>
              <a:rPr lang="en-GB" altLang="ja-JP" dirty="0"/>
              <a:t>2008-01-14T19:29:00 </a:t>
            </a:r>
            <a:r>
              <a:rPr lang="en-GB" altLang="ja-JP" dirty="0" err="1"/>
              <a:t>dist</a:t>
            </a:r>
            <a:r>
              <a:rPr lang="en-GB" altLang="ja-JP" dirty="0"/>
              <a:t> 172890849.2  </a:t>
            </a:r>
            <a:r>
              <a:rPr lang="en-GB" altLang="ja-JP" dirty="0" err="1"/>
              <a:t>elev</a:t>
            </a:r>
            <a:r>
              <a:rPr lang="en-GB" altLang="ja-JP" dirty="0"/>
              <a:t>  31.0  ID 2</a:t>
            </a:r>
          </a:p>
          <a:p>
            <a:pPr marL="0" indent="0">
              <a:buNone/>
            </a:pPr>
            <a:r>
              <a:rPr lang="en-GB" altLang="ja-JP" dirty="0"/>
              <a:t>2008-01-14T19:30:00 </a:t>
            </a:r>
            <a:r>
              <a:rPr lang="en-GB" altLang="ja-JP" dirty="0" err="1"/>
              <a:t>dist</a:t>
            </a:r>
            <a:r>
              <a:rPr lang="en-GB" altLang="ja-JP" dirty="0"/>
              <a:t> 172888193.6  </a:t>
            </a:r>
            <a:r>
              <a:rPr lang="en-GB" altLang="ja-JP" dirty="0" err="1"/>
              <a:t>elev</a:t>
            </a:r>
            <a:r>
              <a:rPr lang="en-GB" altLang="ja-JP" dirty="0"/>
              <a:t>  31.1  ID 2</a:t>
            </a:r>
          </a:p>
          <a:p>
            <a:pPr marL="0" indent="0">
              <a:buNone/>
            </a:pPr>
            <a:r>
              <a:rPr lang="en-GB" altLang="ja-JP" dirty="0"/>
              <a:t>2008-01-14T19:31:00 </a:t>
            </a:r>
            <a:r>
              <a:rPr lang="en-GB" altLang="ja-JP" dirty="0" err="1"/>
              <a:t>dist</a:t>
            </a:r>
            <a:r>
              <a:rPr lang="en-GB" altLang="ja-JP" dirty="0"/>
              <a:t> 172885538.9  </a:t>
            </a:r>
            <a:r>
              <a:rPr lang="en-GB" altLang="ja-JP" dirty="0" err="1"/>
              <a:t>elev</a:t>
            </a:r>
            <a:r>
              <a:rPr lang="en-GB" altLang="ja-JP" dirty="0"/>
              <a:t>  31.2  ID 2</a:t>
            </a:r>
          </a:p>
          <a:p>
            <a:pPr marL="0" indent="0">
              <a:buNone/>
            </a:pPr>
            <a:r>
              <a:rPr lang="en-GB" altLang="ja-JP" dirty="0"/>
              <a:t>2008-01-14T19:32:00 </a:t>
            </a:r>
            <a:r>
              <a:rPr lang="en-GB" altLang="ja-JP" dirty="0" err="1"/>
              <a:t>dist</a:t>
            </a:r>
            <a:r>
              <a:rPr lang="en-GB" altLang="ja-JP" dirty="0"/>
              <a:t> 172882884.9  </a:t>
            </a:r>
            <a:r>
              <a:rPr lang="en-GB" altLang="ja-JP" dirty="0" err="1"/>
              <a:t>elev</a:t>
            </a:r>
            <a:r>
              <a:rPr lang="en-GB" altLang="ja-JP" dirty="0"/>
              <a:t>  31.3  ID 2</a:t>
            </a:r>
          </a:p>
          <a:p>
            <a:pPr marL="0" indent="0">
              <a:buNone/>
            </a:pPr>
            <a:r>
              <a:rPr lang="en-GB" altLang="ja-JP" dirty="0"/>
              <a:t>2008-01-14T19:33:00 </a:t>
            </a:r>
            <a:r>
              <a:rPr lang="en-GB" altLang="ja-JP" dirty="0" err="1"/>
              <a:t>dist</a:t>
            </a:r>
            <a:r>
              <a:rPr lang="en-GB" altLang="ja-JP" dirty="0"/>
              <a:t> 172880231.7  </a:t>
            </a:r>
            <a:r>
              <a:rPr lang="en-GB" altLang="ja-JP" dirty="0" err="1"/>
              <a:t>elev</a:t>
            </a:r>
            <a:r>
              <a:rPr lang="en-GB" altLang="ja-JP" dirty="0"/>
              <a:t>  31.4  ID 2</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911B6F6F-E2B5-4BE3-9FF2-6C7EF5F8A053}" type="slidenum">
              <a:rPr lang="ja-JP" altLang="en-US" smtClean="0"/>
              <a:pPr>
                <a:defRPr/>
              </a:pPr>
              <a:t>23</a:t>
            </a:fld>
            <a:endParaRPr lang="en-US" altLang="ja-JP"/>
          </a:p>
        </p:txBody>
      </p:sp>
      <p:sp>
        <p:nvSpPr>
          <p:cNvPr id="5" name="下矢印 4"/>
          <p:cNvSpPr/>
          <p:nvPr/>
        </p:nvSpPr>
        <p:spPr>
          <a:xfrm>
            <a:off x="7697337" y="2047164"/>
            <a:ext cx="245660" cy="1951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7685966" y="4069306"/>
            <a:ext cx="245660" cy="1951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005366" y="2402005"/>
            <a:ext cx="1002156" cy="738664"/>
          </a:xfrm>
          <a:prstGeom prst="rect">
            <a:avLst/>
          </a:prstGeom>
          <a:noFill/>
          <a:ln>
            <a:solidFill>
              <a:srgbClr val="FF0000"/>
            </a:solidFill>
          </a:ln>
        </p:spPr>
        <p:txBody>
          <a:bodyPr wrap="square" rtlCol="0">
            <a:spAutoFit/>
          </a:bodyPr>
          <a:lstStyle/>
          <a:p>
            <a:r>
              <a:rPr kumimoji="1" lang="ja-JP" altLang="en-US" sz="1400" dirty="0" smtClean="0"/>
              <a:t>探査機が水星により隠される</a:t>
            </a:r>
            <a:endParaRPr kumimoji="1" lang="ja-JP" altLang="en-US" sz="1400" dirty="0"/>
          </a:p>
        </p:txBody>
      </p:sp>
      <p:sp>
        <p:nvSpPr>
          <p:cNvPr id="8" name="テキスト ボックス 7"/>
          <p:cNvSpPr txBox="1"/>
          <p:nvPr/>
        </p:nvSpPr>
        <p:spPr>
          <a:xfrm>
            <a:off x="7966698" y="4246727"/>
            <a:ext cx="1177302" cy="738664"/>
          </a:xfrm>
          <a:prstGeom prst="rect">
            <a:avLst/>
          </a:prstGeom>
          <a:noFill/>
          <a:ln>
            <a:solidFill>
              <a:srgbClr val="FF0000"/>
            </a:solidFill>
          </a:ln>
        </p:spPr>
        <p:txBody>
          <a:bodyPr wrap="square" rtlCol="0">
            <a:spAutoFit/>
          </a:bodyPr>
          <a:lstStyle/>
          <a:p>
            <a:r>
              <a:rPr lang="ja-JP" altLang="en-US" sz="1400" dirty="0" smtClean="0"/>
              <a:t>水星の一部が探査機</a:t>
            </a:r>
            <a:r>
              <a:rPr kumimoji="1" lang="ja-JP" altLang="en-US" sz="1400" dirty="0" smtClean="0"/>
              <a:t>により隠される</a:t>
            </a:r>
            <a:endParaRPr kumimoji="1" lang="ja-JP" altLang="en-US" sz="1400" dirty="0"/>
          </a:p>
        </p:txBody>
      </p:sp>
      <p:cxnSp>
        <p:nvCxnSpPr>
          <p:cNvPr id="10" name="直線コネクタ 9"/>
          <p:cNvCxnSpPr/>
          <p:nvPr/>
        </p:nvCxnSpPr>
        <p:spPr>
          <a:xfrm>
            <a:off x="163776" y="3998795"/>
            <a:ext cx="844796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14149" y="6196084"/>
            <a:ext cx="7948138" cy="369332"/>
          </a:xfrm>
          <a:prstGeom prst="rect">
            <a:avLst/>
          </a:prstGeom>
          <a:noFill/>
        </p:spPr>
        <p:txBody>
          <a:bodyPr wrap="none" rtlCol="0">
            <a:spAutoFit/>
          </a:bodyPr>
          <a:lstStyle/>
          <a:p>
            <a:r>
              <a:rPr kumimoji="1" lang="en-US" altLang="ja-JP" dirty="0" smtClean="0"/>
              <a:t>UTC</a:t>
            </a:r>
            <a:r>
              <a:rPr kumimoji="1" lang="ja-JP" altLang="en-US" dirty="0" smtClean="0"/>
              <a:t>時刻、地上</a:t>
            </a:r>
            <a:r>
              <a:rPr kumimoji="1" lang="ja-JP" altLang="en-US" dirty="0" err="1" smtClean="0"/>
              <a:t>ー</a:t>
            </a:r>
            <a:r>
              <a:rPr kumimoji="1" lang="ja-JP" altLang="en-US" dirty="0" smtClean="0"/>
              <a:t>探査機間距離、地上から見た探査機仰角、</a:t>
            </a:r>
            <a:r>
              <a:rPr kumimoji="1" lang="en-US" altLang="ja-JP" dirty="0" err="1" smtClean="0"/>
              <a:t>occult_c</a:t>
            </a:r>
            <a:r>
              <a:rPr kumimoji="1" lang="en-US" altLang="ja-JP" dirty="0" smtClean="0"/>
              <a:t>()</a:t>
            </a:r>
            <a:r>
              <a:rPr kumimoji="1" lang="ja-JP" altLang="en-US" dirty="0" smtClean="0"/>
              <a:t>の出力</a:t>
            </a:r>
            <a:r>
              <a:rPr kumimoji="1" lang="en-US" altLang="ja-JP" dirty="0" smtClean="0"/>
              <a:t>id</a:t>
            </a:r>
            <a:endParaRPr kumimoji="1" lang="ja-JP" altLang="en-US" dirty="0"/>
          </a:p>
        </p:txBody>
      </p:sp>
    </p:spTree>
    <p:extLst>
      <p:ext uri="{BB962C8B-B14F-4D97-AF65-F5344CB8AC3E}">
        <p14:creationId xmlns:p14="http://schemas.microsoft.com/office/powerpoint/2010/main" val="41622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タイトル 4"/>
          <p:cNvSpPr>
            <a:spLocks noGrp="1"/>
          </p:cNvSpPr>
          <p:nvPr>
            <p:ph type="title"/>
          </p:nvPr>
        </p:nvSpPr>
        <p:spPr/>
        <p:txBody>
          <a:bodyPr/>
          <a:lstStyle/>
          <a:p>
            <a:r>
              <a:rPr lang="en-US" altLang="ja-JP" dirty="0" smtClean="0"/>
              <a:t>7</a:t>
            </a:r>
            <a:r>
              <a:rPr lang="ja-JP" altLang="en-US" dirty="0" err="1" smtClean="0"/>
              <a:t>．</a:t>
            </a:r>
            <a:r>
              <a:rPr lang="ja-JP" altLang="en-US" dirty="0" smtClean="0"/>
              <a:t>ユーティリティーの利用</a:t>
            </a:r>
          </a:p>
        </p:txBody>
      </p:sp>
      <p:sp>
        <p:nvSpPr>
          <p:cNvPr id="54275" name="サブタイトル 5"/>
          <p:cNvSpPr>
            <a:spLocks noGrp="1"/>
          </p:cNvSpPr>
          <p:nvPr>
            <p:ph type="body" idx="1"/>
          </p:nvPr>
        </p:nvSpPr>
        <p:spPr/>
        <p:txBody>
          <a:bodyPr/>
          <a:lstStyle/>
          <a:p>
            <a:r>
              <a:rPr lang="en-US" altLang="ja-JP" dirty="0" smtClean="0"/>
              <a:t>NAIF</a:t>
            </a:r>
            <a:r>
              <a:rPr lang="ja-JP" altLang="en-US" dirty="0" smtClean="0"/>
              <a:t>が用意している便利ツールを使ってみる</a:t>
            </a:r>
            <a:r>
              <a:rPr lang="en-US" altLang="ja-JP" dirty="0" smtClean="0"/>
              <a:t>(brief, </a:t>
            </a:r>
            <a:r>
              <a:rPr lang="en-US" altLang="ja-JP" dirty="0" err="1" smtClean="0"/>
              <a:t>mkspk</a:t>
            </a:r>
            <a:r>
              <a:rPr lang="en-US" altLang="ja-JP" dirty="0" smtClean="0"/>
              <a:t>, pinpoint)</a:t>
            </a:r>
          </a:p>
        </p:txBody>
      </p:sp>
      <p:sp>
        <p:nvSpPr>
          <p:cNvPr id="54276" name="スライド番号プレースホルダー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335BA55F-B5A9-4FB8-9E30-7308F85E5CAF}" type="slidenum">
              <a:rPr kumimoji="0" lang="ja-JP" altLang="en-US" smtClean="0">
                <a:solidFill>
                  <a:schemeClr val="bg2"/>
                </a:solidFill>
              </a:rPr>
              <a:pPr eaLnBrk="1" hangingPunct="1"/>
              <a:t>3</a:t>
            </a:fld>
            <a:endParaRPr kumimoji="0" lang="en-US" altLang="ja-JP" smtClean="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タイトル 1"/>
          <p:cNvSpPr>
            <a:spLocks noGrp="1"/>
          </p:cNvSpPr>
          <p:nvPr>
            <p:ph type="title"/>
          </p:nvPr>
        </p:nvSpPr>
        <p:spPr/>
        <p:txBody>
          <a:bodyPr/>
          <a:lstStyle/>
          <a:p>
            <a:r>
              <a:rPr lang="ja-JP" altLang="en-US" smtClean="0"/>
              <a:t>ユーティリティーとは？</a:t>
            </a:r>
          </a:p>
        </p:txBody>
      </p:sp>
      <p:sp>
        <p:nvSpPr>
          <p:cNvPr id="3" name="コンテンツ プレースホルダー 2"/>
          <p:cNvSpPr>
            <a:spLocks noGrp="1"/>
          </p:cNvSpPr>
          <p:nvPr>
            <p:ph idx="1"/>
          </p:nvPr>
        </p:nvSpPr>
        <p:spPr/>
        <p:txBody>
          <a:bodyPr>
            <a:normAutofit fontScale="77500" lnSpcReduction="20000"/>
          </a:bodyPr>
          <a:lstStyle/>
          <a:p>
            <a:pPr>
              <a:defRPr/>
            </a:pPr>
            <a:r>
              <a:rPr lang="en-US" altLang="ja-JP" dirty="0" smtClean="0"/>
              <a:t>SPICE</a:t>
            </a:r>
            <a:r>
              <a:rPr lang="ja-JP" altLang="en-US" dirty="0" smtClean="0"/>
              <a:t>をインストールした時、</a:t>
            </a:r>
            <a:r>
              <a:rPr lang="en-US" altLang="ja-JP" dirty="0" smtClean="0"/>
              <a:t>exe/</a:t>
            </a:r>
            <a:r>
              <a:rPr lang="ja-JP" altLang="en-US" dirty="0" smtClean="0"/>
              <a:t>の下に入っているコマンドの事</a:t>
            </a:r>
            <a:endParaRPr lang="en-US" altLang="ja-JP" dirty="0" smtClean="0"/>
          </a:p>
          <a:p>
            <a:pPr>
              <a:defRPr/>
            </a:pPr>
            <a:r>
              <a:rPr lang="en-US" altLang="ja-JP" dirty="0" smtClean="0"/>
              <a:t>path</a:t>
            </a:r>
            <a:r>
              <a:rPr lang="ja-JP" altLang="en-US" dirty="0" smtClean="0"/>
              <a:t>を通しておく</a:t>
            </a:r>
            <a:endParaRPr lang="en-US" altLang="ja-JP" dirty="0"/>
          </a:p>
          <a:p>
            <a:pPr>
              <a:defRPr/>
            </a:pPr>
            <a:r>
              <a:rPr lang="ja-JP" altLang="en-US" dirty="0" smtClean="0"/>
              <a:t>始めからは入っていないものはウェブから取得する</a:t>
            </a:r>
            <a:endParaRPr lang="en-US" altLang="ja-JP" dirty="0" smtClean="0"/>
          </a:p>
          <a:p>
            <a:pPr>
              <a:defRPr/>
            </a:pPr>
            <a:r>
              <a:rPr lang="ja-JP" altLang="en-US" dirty="0" smtClean="0"/>
              <a:t>チュートリアル</a:t>
            </a:r>
            <a:endParaRPr lang="en-US" altLang="ja-JP" dirty="0" smtClean="0"/>
          </a:p>
          <a:p>
            <a:pPr lvl="1">
              <a:defRPr/>
            </a:pPr>
            <a:r>
              <a:rPr lang="en-US" altLang="ja-JP" dirty="0" smtClean="0"/>
              <a:t>30 toolkit apps</a:t>
            </a:r>
          </a:p>
          <a:p>
            <a:pPr lvl="1">
              <a:defRPr/>
            </a:pPr>
            <a:r>
              <a:rPr lang="en-US" altLang="ja-JP" dirty="0" smtClean="0"/>
              <a:t>31 non-toolkit apps</a:t>
            </a:r>
          </a:p>
          <a:p>
            <a:pPr>
              <a:defRPr/>
            </a:pPr>
            <a:r>
              <a:rPr lang="ja-JP" altLang="en-US" dirty="0" smtClean="0"/>
              <a:t>良く使うもの </a:t>
            </a:r>
            <a:endParaRPr lang="en-US" altLang="ja-JP" dirty="0" smtClean="0"/>
          </a:p>
          <a:p>
            <a:pPr lvl="1">
              <a:defRPr/>
            </a:pPr>
            <a:r>
              <a:rPr lang="en-US" altLang="ja-JP" dirty="0" smtClean="0"/>
              <a:t>brief</a:t>
            </a:r>
            <a:r>
              <a:rPr lang="ja-JP" altLang="en-US" dirty="0" smtClean="0"/>
              <a:t>　　</a:t>
            </a:r>
            <a:r>
              <a:rPr lang="en-US" altLang="ja-JP" dirty="0" err="1" smtClean="0"/>
              <a:t>spacit</a:t>
            </a:r>
            <a:r>
              <a:rPr lang="en-US" altLang="ja-JP" dirty="0" smtClean="0"/>
              <a:t>  … </a:t>
            </a:r>
            <a:r>
              <a:rPr lang="ja-JP" altLang="en-US" dirty="0" smtClean="0"/>
              <a:t>ファイル中身チェック</a:t>
            </a:r>
            <a:endParaRPr lang="en-US" altLang="ja-JP" dirty="0" smtClean="0"/>
          </a:p>
          <a:p>
            <a:pPr lvl="1">
              <a:defRPr/>
            </a:pPr>
            <a:r>
              <a:rPr lang="en-US" altLang="ja-JP" dirty="0" smtClean="0"/>
              <a:t>pinpoint  …</a:t>
            </a:r>
            <a:r>
              <a:rPr lang="ja-JP" altLang="en-US" dirty="0" smtClean="0"/>
              <a:t>地上局や惑星着陸機の</a:t>
            </a:r>
            <a:r>
              <a:rPr lang="en-US" altLang="ja-JP" dirty="0" smtClean="0"/>
              <a:t>FK, SPK</a:t>
            </a:r>
            <a:r>
              <a:rPr lang="ja-JP" altLang="en-US" dirty="0" smtClean="0"/>
              <a:t>を作る</a:t>
            </a:r>
          </a:p>
          <a:p>
            <a:pPr lvl="1">
              <a:defRPr/>
            </a:pPr>
            <a:r>
              <a:rPr lang="en-US" altLang="ja-JP" dirty="0" err="1" smtClean="0"/>
              <a:t>mkspk</a:t>
            </a:r>
            <a:r>
              <a:rPr lang="en-US" altLang="ja-JP" dirty="0" smtClean="0"/>
              <a:t>   … </a:t>
            </a:r>
            <a:r>
              <a:rPr lang="ja-JP" altLang="en-US" dirty="0" smtClean="0"/>
              <a:t>軌道データから</a:t>
            </a:r>
            <a:r>
              <a:rPr lang="en-US" altLang="ja-JP" dirty="0" smtClean="0"/>
              <a:t>SPK</a:t>
            </a:r>
            <a:r>
              <a:rPr lang="ja-JP" altLang="en-US" dirty="0" smtClean="0"/>
              <a:t>を作る</a:t>
            </a:r>
            <a:endParaRPr lang="en-US" altLang="ja-JP" dirty="0"/>
          </a:p>
        </p:txBody>
      </p:sp>
      <p:sp>
        <p:nvSpPr>
          <p:cNvPr id="55300" name="スライド番号プレースホルダー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F7BCD7B3-9444-4D3C-8053-D1DDAD4887FE}" type="slidenum">
              <a:rPr kumimoji="0" lang="ja-JP" altLang="en-US" smtClean="0"/>
              <a:pPr eaLnBrk="1" hangingPunct="1"/>
              <a:t>4</a:t>
            </a:fld>
            <a:endParaRPr kumimoji="0" lang="en-US" altLang="ja-JP"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554" y="596900"/>
            <a:ext cx="7292891" cy="5842000"/>
          </a:xfrm>
        </p:spPr>
      </p:pic>
      <p:sp>
        <p:nvSpPr>
          <p:cNvPr id="4" name="スライド番号プレースホルダー 3"/>
          <p:cNvSpPr>
            <a:spLocks noGrp="1"/>
          </p:cNvSpPr>
          <p:nvPr>
            <p:ph type="sldNum" sz="quarter" idx="12"/>
          </p:nvPr>
        </p:nvSpPr>
        <p:spPr/>
        <p:txBody>
          <a:bodyPr/>
          <a:lstStyle/>
          <a:p>
            <a:pPr>
              <a:defRPr/>
            </a:pPr>
            <a:fld id="{911B6F6F-E2B5-4BE3-9FF2-6C7EF5F8A053}" type="slidenum">
              <a:rPr lang="ja-JP" altLang="en-US" smtClean="0"/>
              <a:pPr>
                <a:defRPr/>
              </a:pPr>
              <a:t>5</a:t>
            </a:fld>
            <a:endParaRPr lang="en-US" altLang="ja-JP"/>
          </a:p>
        </p:txBody>
      </p:sp>
      <p:sp>
        <p:nvSpPr>
          <p:cNvPr id="6" name="円/楕円 5"/>
          <p:cNvSpPr/>
          <p:nvPr/>
        </p:nvSpPr>
        <p:spPr>
          <a:xfrm>
            <a:off x="956166" y="3576522"/>
            <a:ext cx="783734" cy="2334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右矢印 6"/>
          <p:cNvSpPr/>
          <p:nvPr/>
        </p:nvSpPr>
        <p:spPr>
          <a:xfrm>
            <a:off x="517929" y="3566910"/>
            <a:ext cx="352425" cy="296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8" name="テキスト ボックス 7"/>
          <p:cNvSpPr txBox="1"/>
          <p:nvPr/>
        </p:nvSpPr>
        <p:spPr>
          <a:xfrm>
            <a:off x="2721410" y="154353"/>
            <a:ext cx="4777013" cy="369332"/>
          </a:xfrm>
          <a:prstGeom prst="rect">
            <a:avLst/>
          </a:prstGeom>
          <a:noFill/>
          <a:ln>
            <a:solidFill>
              <a:srgbClr val="FF0000"/>
            </a:solidFill>
          </a:ln>
        </p:spPr>
        <p:txBody>
          <a:bodyPr wrap="none" rtlCol="0">
            <a:spAutoFit/>
          </a:bodyPr>
          <a:lstStyle/>
          <a:p>
            <a:r>
              <a:rPr kumimoji="1" lang="en-US" altLang="ja-JP" dirty="0" smtClean="0"/>
              <a:t>SPICE home  Utilities&gt; PC Linux 64 bit (etc.)</a:t>
            </a:r>
            <a:endParaRPr kumimoji="1" lang="ja-JP" altLang="en-US" dirty="0"/>
          </a:p>
        </p:txBody>
      </p:sp>
    </p:spTree>
    <p:extLst>
      <p:ext uri="{BB962C8B-B14F-4D97-AF65-F5344CB8AC3E}">
        <p14:creationId xmlns:p14="http://schemas.microsoft.com/office/powerpoint/2010/main" val="353347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タイトル 1"/>
          <p:cNvSpPr>
            <a:spLocks noGrp="1"/>
          </p:cNvSpPr>
          <p:nvPr>
            <p:ph type="title"/>
          </p:nvPr>
        </p:nvSpPr>
        <p:spPr/>
        <p:txBody>
          <a:bodyPr/>
          <a:lstStyle/>
          <a:p>
            <a:r>
              <a:rPr lang="en-US" altLang="ja-JP" dirty="0" smtClean="0"/>
              <a:t>brief</a:t>
            </a:r>
            <a:endParaRPr lang="ja-JP" altLang="en-US" dirty="0" smtClean="0"/>
          </a:p>
        </p:txBody>
      </p:sp>
      <p:sp>
        <p:nvSpPr>
          <p:cNvPr id="36867" name="コンテンツ プレースホルダー 2"/>
          <p:cNvSpPr>
            <a:spLocks noGrp="1"/>
          </p:cNvSpPr>
          <p:nvPr>
            <p:ph idx="1"/>
          </p:nvPr>
        </p:nvSpPr>
        <p:spPr/>
        <p:txBody>
          <a:bodyPr/>
          <a:lstStyle/>
          <a:p>
            <a:pPr>
              <a:defRPr/>
            </a:pPr>
            <a:r>
              <a:rPr lang="ja-JP" altLang="en-US" dirty="0" smtClean="0"/>
              <a:t>バイナリ</a:t>
            </a:r>
            <a:r>
              <a:rPr lang="en-US" altLang="ja-JP" dirty="0" smtClean="0"/>
              <a:t>SPK, </a:t>
            </a:r>
            <a:r>
              <a:rPr lang="ja-JP" altLang="en-US" dirty="0" smtClean="0"/>
              <a:t>バイナリ</a:t>
            </a:r>
            <a:r>
              <a:rPr lang="en-US" altLang="ja-JP" dirty="0" smtClean="0"/>
              <a:t>PCK</a:t>
            </a:r>
            <a:r>
              <a:rPr lang="ja-JP" altLang="en-US" dirty="0" smtClean="0"/>
              <a:t>のサマリを見る</a:t>
            </a:r>
            <a:endParaRPr lang="en-US" altLang="ja-JP" dirty="0" smtClean="0"/>
          </a:p>
          <a:p>
            <a:pPr>
              <a:defRPr/>
            </a:pPr>
            <a:r>
              <a:rPr lang="en-US" altLang="ja-JP" dirty="0" smtClean="0"/>
              <a:t>&gt;brief &lt;filename&gt;</a:t>
            </a:r>
          </a:p>
          <a:p>
            <a:pPr>
              <a:defRPr/>
            </a:pPr>
            <a:r>
              <a:rPr lang="en-US" altLang="ja-JP" dirty="0" smtClean="0"/>
              <a:t>&gt;brief –h </a:t>
            </a:r>
            <a:r>
              <a:rPr lang="ja-JP" altLang="en-US" dirty="0" smtClean="0"/>
              <a:t>でヘルプ</a:t>
            </a:r>
            <a:endParaRPr lang="en-US" altLang="ja-JP" dirty="0"/>
          </a:p>
          <a:p>
            <a:pPr>
              <a:defRPr/>
            </a:pPr>
            <a:r>
              <a:rPr lang="ja-JP" altLang="en-US" dirty="0" smtClean="0"/>
              <a:t>例：</a:t>
            </a:r>
            <a:endParaRPr lang="en-US" altLang="ja-JP" dirty="0" smtClean="0"/>
          </a:p>
          <a:p>
            <a:pPr>
              <a:defRPr/>
            </a:pPr>
            <a:r>
              <a:rPr lang="en-US" altLang="ja-JP" dirty="0" smtClean="0"/>
              <a:t>brief de430.bsp</a:t>
            </a:r>
          </a:p>
        </p:txBody>
      </p:sp>
      <p:sp>
        <p:nvSpPr>
          <p:cNvPr id="56324" name="スライド番号プレースホルダー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3D670A2B-9D94-4F5D-9ACF-CF6236CCF28B}" type="slidenum">
              <a:rPr kumimoji="0" lang="ja-JP" altLang="en-US" smtClean="0"/>
              <a:pPr eaLnBrk="1" hangingPunct="1"/>
              <a:t>6</a:t>
            </a:fld>
            <a:endParaRPr kumimoji="0" lang="en-US" altLang="ja-JP"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タイトル 4"/>
          <p:cNvSpPr>
            <a:spLocks noGrp="1"/>
          </p:cNvSpPr>
          <p:nvPr>
            <p:ph type="title"/>
          </p:nvPr>
        </p:nvSpPr>
        <p:spPr/>
        <p:txBody>
          <a:bodyPr/>
          <a:lstStyle/>
          <a:p>
            <a:r>
              <a:rPr lang="en-US" altLang="ja-JP" dirty="0"/>
              <a:t>brief</a:t>
            </a:r>
            <a:r>
              <a:rPr lang="ja-JP" altLang="en-US" dirty="0"/>
              <a:t>出力例</a:t>
            </a:r>
            <a:endParaRPr lang="ja-JP" altLang="en-US" dirty="0" smtClean="0"/>
          </a:p>
        </p:txBody>
      </p:sp>
      <p:sp>
        <p:nvSpPr>
          <p:cNvPr id="57347" name="スライド番号プレースホルダー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A5551D7D-01A9-4F6D-9A8E-FB741B4DBA68}" type="slidenum">
              <a:rPr kumimoji="0" lang="ja-JP" altLang="en-US" smtClean="0"/>
              <a:pPr eaLnBrk="1" hangingPunct="1"/>
              <a:t>7</a:t>
            </a:fld>
            <a:endParaRPr kumimoji="0" lang="en-US" altLang="ja-JP" smtClean="0"/>
          </a:p>
        </p:txBody>
      </p:sp>
      <p:sp>
        <p:nvSpPr>
          <p:cNvPr id="6" name="正方形/長方形 5"/>
          <p:cNvSpPr/>
          <p:nvPr/>
        </p:nvSpPr>
        <p:spPr>
          <a:xfrm>
            <a:off x="0" y="1774825"/>
            <a:ext cx="9144000" cy="4524315"/>
          </a:xfrm>
          <a:prstGeom prst="rect">
            <a:avLst/>
          </a:prstGeom>
          <a:solidFill>
            <a:schemeClr val="accent5"/>
          </a:solidFill>
        </p:spPr>
        <p:txBody>
          <a:bodyPr>
            <a:spAutoFit/>
          </a:bodyPr>
          <a:lstStyle/>
          <a:p>
            <a:pPr>
              <a:defRPr/>
            </a:pPr>
            <a:r>
              <a:rPr lang="en-GB" altLang="ja-JP" dirty="0" err="1"/>
              <a:t>noda@ridas</a:t>
            </a:r>
            <a:r>
              <a:rPr lang="en-GB" altLang="ja-JP" dirty="0"/>
              <a:t> [12] % brief  de430_1850-2150.bsp </a:t>
            </a:r>
          </a:p>
          <a:p>
            <a:pPr>
              <a:defRPr/>
            </a:pPr>
            <a:r>
              <a:rPr lang="en-GB" altLang="ja-JP" dirty="0"/>
              <a:t> </a:t>
            </a:r>
          </a:p>
          <a:p>
            <a:pPr>
              <a:defRPr/>
            </a:pPr>
            <a:r>
              <a:rPr lang="en-GB" altLang="ja-JP" dirty="0"/>
              <a:t>BRIEF -- Version 4.0.0, September 8, 2010 -- Toolkit Version N0065</a:t>
            </a:r>
          </a:p>
          <a:p>
            <a:pPr>
              <a:defRPr/>
            </a:pPr>
            <a:r>
              <a:rPr lang="en-GB" altLang="ja-JP" dirty="0"/>
              <a:t> </a:t>
            </a:r>
          </a:p>
          <a:p>
            <a:pPr>
              <a:defRPr/>
            </a:pPr>
            <a:r>
              <a:rPr lang="en-GB" altLang="ja-JP" dirty="0"/>
              <a:t> </a:t>
            </a:r>
          </a:p>
          <a:p>
            <a:pPr>
              <a:defRPr/>
            </a:pPr>
            <a:r>
              <a:rPr lang="en-GB" altLang="ja-JP" dirty="0"/>
              <a:t>Summary for: de430_1850-2150.bsp</a:t>
            </a:r>
          </a:p>
          <a:p>
            <a:pPr>
              <a:defRPr/>
            </a:pPr>
            <a:r>
              <a:rPr lang="en-GB" altLang="ja-JP" dirty="0"/>
              <a:t> </a:t>
            </a:r>
          </a:p>
          <a:p>
            <a:pPr>
              <a:defRPr/>
            </a:pPr>
            <a:r>
              <a:rPr lang="en-GB" altLang="ja-JP" dirty="0"/>
              <a:t>Bodies: MERCURY BARYCENTER (1)  SATURN BARYCENTER (6)   MERCURY (199)</a:t>
            </a:r>
          </a:p>
          <a:p>
            <a:pPr>
              <a:defRPr/>
            </a:pPr>
            <a:r>
              <a:rPr lang="en-GB" altLang="ja-JP" dirty="0"/>
              <a:t>        VENUS BARYCENTER (2)    URANUS BARYCENTER (7)   VENUS (299)</a:t>
            </a:r>
          </a:p>
          <a:p>
            <a:pPr>
              <a:defRPr/>
            </a:pPr>
            <a:r>
              <a:rPr lang="en-GB" altLang="ja-JP" dirty="0"/>
              <a:t>        EARTH BARYCENTER (3)    NEPTUNE BARYCENTER (8)  MOON (301)</a:t>
            </a:r>
          </a:p>
          <a:p>
            <a:pPr>
              <a:defRPr/>
            </a:pPr>
            <a:r>
              <a:rPr lang="en-GB" altLang="ja-JP" dirty="0"/>
              <a:t>        MARS BARYCENTER (4)     PLUTO BARYCENTER (9)    EARTH (399)</a:t>
            </a:r>
          </a:p>
          <a:p>
            <a:pPr>
              <a:defRPr/>
            </a:pPr>
            <a:r>
              <a:rPr lang="en-GB" altLang="ja-JP" dirty="0"/>
              <a:t>        JUPITER BARYCENTER (5)  SUN (10)</a:t>
            </a:r>
          </a:p>
          <a:p>
            <a:pPr>
              <a:defRPr/>
            </a:pPr>
            <a:r>
              <a:rPr lang="en-GB" altLang="ja-JP" dirty="0"/>
              <a:t>        Start of Interval (ET)              End of Interval (ET)</a:t>
            </a:r>
          </a:p>
          <a:p>
            <a:pPr>
              <a:defRPr/>
            </a:pPr>
            <a:r>
              <a:rPr lang="en-GB" altLang="ja-JP" dirty="0"/>
              <a:t>        -----------------------------       -----------------------------</a:t>
            </a:r>
          </a:p>
          <a:p>
            <a:pPr>
              <a:defRPr/>
            </a:pPr>
            <a:r>
              <a:rPr lang="en-GB" altLang="ja-JP" dirty="0"/>
              <a:t>        1849 DEC 26 00:00:00.000            2150 JAN 22 00:00:00.000</a:t>
            </a:r>
          </a:p>
          <a:p>
            <a:pPr>
              <a:defRPr/>
            </a:pPr>
            <a:r>
              <a:rPr lang="en-GB" altLang="ja-JP" dirty="0"/>
              <a:t> </a:t>
            </a:r>
          </a:p>
        </p:txBody>
      </p:sp>
      <p:sp>
        <p:nvSpPr>
          <p:cNvPr id="7" name="テキスト ボックス 6"/>
          <p:cNvSpPr txBox="1"/>
          <p:nvPr/>
        </p:nvSpPr>
        <p:spPr>
          <a:xfrm>
            <a:off x="7404100" y="2870200"/>
            <a:ext cx="877163" cy="369332"/>
          </a:xfrm>
          <a:prstGeom prst="rect">
            <a:avLst/>
          </a:prstGeom>
          <a:solidFill>
            <a:schemeClr val="accent6">
              <a:lumMod val="40000"/>
              <a:lumOff val="60000"/>
            </a:schemeClr>
          </a:solidFill>
        </p:spPr>
        <p:txBody>
          <a:bodyPr wrap="none">
            <a:spAutoFit/>
          </a:bodyPr>
          <a:lstStyle/>
          <a:p>
            <a:pPr>
              <a:defRPr/>
            </a:pPr>
            <a:r>
              <a:rPr lang="ja-JP" altLang="en-US" dirty="0" smtClean="0"/>
              <a:t>天体名</a:t>
            </a:r>
            <a:endParaRPr lang="ja-JP" altLang="en-US" dirty="0"/>
          </a:p>
        </p:txBody>
      </p:sp>
      <p:sp>
        <p:nvSpPr>
          <p:cNvPr id="8" name="下矢印 7"/>
          <p:cNvSpPr/>
          <p:nvPr/>
        </p:nvSpPr>
        <p:spPr>
          <a:xfrm rot="2807206">
            <a:off x="6705600" y="3098800"/>
            <a:ext cx="381000" cy="6731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テキスト ボックス 8"/>
          <p:cNvSpPr txBox="1"/>
          <p:nvPr/>
        </p:nvSpPr>
        <p:spPr>
          <a:xfrm>
            <a:off x="7797800" y="5626100"/>
            <a:ext cx="1265090" cy="369332"/>
          </a:xfrm>
          <a:prstGeom prst="rect">
            <a:avLst/>
          </a:prstGeom>
          <a:solidFill>
            <a:schemeClr val="accent6">
              <a:lumMod val="40000"/>
              <a:lumOff val="60000"/>
            </a:schemeClr>
          </a:solidFill>
        </p:spPr>
        <p:txBody>
          <a:bodyPr wrap="none">
            <a:spAutoFit/>
          </a:bodyPr>
          <a:lstStyle/>
          <a:p>
            <a:pPr>
              <a:defRPr/>
            </a:pPr>
            <a:r>
              <a:rPr lang="ja-JP" altLang="en-US" dirty="0" smtClean="0"/>
              <a:t>データ期間</a:t>
            </a:r>
            <a:endParaRPr lang="ja-JP" altLang="en-US" dirty="0"/>
          </a:p>
        </p:txBody>
      </p:sp>
      <p:sp>
        <p:nvSpPr>
          <p:cNvPr id="10" name="下矢印 9"/>
          <p:cNvSpPr/>
          <p:nvPr/>
        </p:nvSpPr>
        <p:spPr>
          <a:xfrm rot="5400000">
            <a:off x="7216775" y="5527675"/>
            <a:ext cx="381000" cy="53975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テキスト ボックス 10"/>
          <p:cNvSpPr txBox="1">
            <a:spLocks noChangeArrowheads="1"/>
          </p:cNvSpPr>
          <p:nvPr/>
        </p:nvSpPr>
        <p:spPr bwMode="auto">
          <a:xfrm>
            <a:off x="1143000" y="6375400"/>
            <a:ext cx="7378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r>
              <a:rPr lang="en-US" altLang="ja-JP"/>
              <a:t>※</a:t>
            </a:r>
            <a:r>
              <a:rPr lang="ja-JP" altLang="en-US"/>
              <a:t>必要な期間・天体のデータがない、とエラーが出た時等に確認ができる。</a:t>
            </a:r>
          </a:p>
        </p:txBody>
      </p:sp>
    </p:spTree>
    <p:extLst>
      <p:ext uri="{BB962C8B-B14F-4D97-AF65-F5344CB8AC3E}">
        <p14:creationId xmlns:p14="http://schemas.microsoft.com/office/powerpoint/2010/main" val="2303137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タイトル 1"/>
          <p:cNvSpPr>
            <a:spLocks noGrp="1"/>
          </p:cNvSpPr>
          <p:nvPr>
            <p:ph type="title"/>
          </p:nvPr>
        </p:nvSpPr>
        <p:spPr/>
        <p:txBody>
          <a:bodyPr/>
          <a:lstStyle/>
          <a:p>
            <a:r>
              <a:rPr lang="en-US" altLang="ja-JP" dirty="0" smtClean="0"/>
              <a:t>pinpoint</a:t>
            </a:r>
            <a:endParaRPr lang="ja-JP" altLang="en-US" dirty="0" smtClean="0"/>
          </a:p>
        </p:txBody>
      </p:sp>
      <p:sp>
        <p:nvSpPr>
          <p:cNvPr id="3" name="コンテンツ プレースホルダー 2"/>
          <p:cNvSpPr>
            <a:spLocks noGrp="1"/>
          </p:cNvSpPr>
          <p:nvPr>
            <p:ph idx="1"/>
          </p:nvPr>
        </p:nvSpPr>
        <p:spPr/>
        <p:txBody>
          <a:bodyPr>
            <a:normAutofit fontScale="77500" lnSpcReduction="20000"/>
          </a:bodyPr>
          <a:lstStyle/>
          <a:p>
            <a:pPr>
              <a:defRPr/>
            </a:pPr>
            <a:r>
              <a:rPr lang="en-US" altLang="ja-JP" dirty="0" smtClean="0"/>
              <a:t>Constant offset Text Kernel (TK)</a:t>
            </a:r>
            <a:r>
              <a:rPr lang="ja-JP" altLang="en-US" dirty="0" smtClean="0"/>
              <a:t>　ある座標系からの固定値オフセット座標 （例：局所座標を地心座標のオフセットとして定義）</a:t>
            </a:r>
            <a:endParaRPr lang="en-US" altLang="ja-JP" dirty="0" smtClean="0"/>
          </a:p>
          <a:p>
            <a:pPr>
              <a:defRPr/>
            </a:pPr>
            <a:r>
              <a:rPr lang="ja-JP" altLang="en-US" dirty="0" smtClean="0"/>
              <a:t>用途</a:t>
            </a:r>
            <a:endParaRPr lang="en-US" altLang="ja-JP" dirty="0" smtClean="0"/>
          </a:p>
          <a:p>
            <a:pPr lvl="1">
              <a:defRPr/>
            </a:pPr>
            <a:r>
              <a:rPr lang="ja-JP" altLang="en-US" dirty="0" smtClean="0"/>
              <a:t>地上局座標系定義</a:t>
            </a:r>
            <a:r>
              <a:rPr lang="en-US" altLang="ja-JP" dirty="0" smtClean="0"/>
              <a:t>(</a:t>
            </a:r>
            <a:r>
              <a:rPr lang="ja-JP" altLang="en-US" dirty="0" smtClean="0"/>
              <a:t>衛星や天体の地上からの可視性を見る</a:t>
            </a:r>
            <a:r>
              <a:rPr lang="en-US" altLang="ja-JP" dirty="0" smtClean="0"/>
              <a:t>)</a:t>
            </a:r>
          </a:p>
          <a:p>
            <a:pPr lvl="2">
              <a:defRPr/>
            </a:pPr>
            <a:r>
              <a:rPr lang="en-US" altLang="ja-JP" dirty="0" smtClean="0"/>
              <a:t> NASA DSN</a:t>
            </a:r>
            <a:r>
              <a:rPr lang="ja-JP" altLang="en-US" dirty="0" smtClean="0"/>
              <a:t>用にはカーネルが準備されている</a:t>
            </a:r>
            <a:r>
              <a:rPr lang="en-US" altLang="ja-JP" dirty="0" smtClean="0"/>
              <a:t>(DSS-??_TOPO)</a:t>
            </a:r>
          </a:p>
          <a:p>
            <a:pPr lvl="1">
              <a:defRPr/>
            </a:pPr>
            <a:r>
              <a:rPr lang="ja-JP" altLang="en-US" dirty="0"/>
              <a:t>ランダー</a:t>
            </a:r>
            <a:r>
              <a:rPr lang="ja-JP" altLang="en-US" dirty="0" smtClean="0"/>
              <a:t>、ローバー座標系定義</a:t>
            </a:r>
            <a:endParaRPr lang="en-US" altLang="ja-JP" dirty="0" smtClean="0"/>
          </a:p>
          <a:p>
            <a:pPr lvl="1">
              <a:defRPr/>
            </a:pPr>
            <a:r>
              <a:rPr lang="ja-JP" altLang="en-US" dirty="0"/>
              <a:t>マニピュレーター</a:t>
            </a:r>
            <a:endParaRPr lang="en-US" altLang="ja-JP" dirty="0"/>
          </a:p>
          <a:p>
            <a:pPr>
              <a:defRPr/>
            </a:pPr>
            <a:r>
              <a:rPr lang="ja-JP" altLang="en-US" dirty="0" smtClean="0"/>
              <a:t>詳細説明は</a:t>
            </a:r>
            <a:r>
              <a:rPr lang="en-US" altLang="ja-JP" dirty="0" smtClean="0"/>
              <a:t>tutorial</a:t>
            </a:r>
            <a:r>
              <a:rPr lang="ja-JP" altLang="en-US" dirty="0"/>
              <a:t> </a:t>
            </a:r>
            <a:r>
              <a:rPr lang="en-US" altLang="ja-JP" dirty="0" smtClean="0"/>
              <a:t>31_non_toolkit_apps.pdf </a:t>
            </a:r>
            <a:r>
              <a:rPr lang="ja-JP" altLang="en-US" dirty="0" smtClean="0"/>
              <a:t>参照</a:t>
            </a:r>
            <a:endParaRPr lang="en-US" altLang="ja-JP" dirty="0" smtClean="0"/>
          </a:p>
          <a:p>
            <a:pPr marL="0" indent="0">
              <a:buFont typeface="Wingdings" pitchFamily="2" charset="2"/>
              <a:buNone/>
              <a:defRPr/>
            </a:pPr>
            <a:endParaRPr lang="en-US" altLang="ja-JP" dirty="0" smtClean="0"/>
          </a:p>
          <a:p>
            <a:pPr>
              <a:defRPr/>
            </a:pPr>
            <a:endParaRPr lang="ja-JP" altLang="en-US" dirty="0"/>
          </a:p>
        </p:txBody>
      </p:sp>
      <p:sp>
        <p:nvSpPr>
          <p:cNvPr id="58372" name="スライド番号プレースホルダー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AEDF6330-70E5-4F39-93FF-93161830EFA8}" type="slidenum">
              <a:rPr kumimoji="0" lang="ja-JP" altLang="en-US" smtClean="0">
                <a:solidFill>
                  <a:srgbClr val="000000"/>
                </a:solidFill>
              </a:rPr>
              <a:pPr eaLnBrk="1" hangingPunct="1"/>
              <a:t>8</a:t>
            </a:fld>
            <a:endParaRPr kumimoji="0" lang="en-US" altLang="ja-JP" smtClean="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ja-JP" dirty="0" err="1" smtClean="0"/>
              <a:t>Usuda</a:t>
            </a:r>
            <a:r>
              <a:rPr lang="en-US" altLang="ja-JP" dirty="0" smtClean="0"/>
              <a:t> Deep Space Center</a:t>
            </a:r>
            <a:endParaRPr lang="ja-JP" altLang="en-US" dirty="0" smtClean="0"/>
          </a:p>
        </p:txBody>
      </p:sp>
      <p:pic>
        <p:nvPicPr>
          <p:cNvPr id="25603" name="Picture 4" descr="SANY0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8638"/>
            <a:ext cx="6746875"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5"/>
          <p:cNvSpPr txBox="1">
            <a:spLocks noChangeArrowheads="1"/>
          </p:cNvSpPr>
          <p:nvPr/>
        </p:nvSpPr>
        <p:spPr bwMode="auto">
          <a:xfrm>
            <a:off x="0" y="6211888"/>
            <a:ext cx="13382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r>
              <a:rPr lang="ja-JP" altLang="en-US">
                <a:solidFill>
                  <a:schemeClr val="accent2"/>
                </a:solidFill>
              </a:rPr>
              <a:t>臼田</a:t>
            </a:r>
            <a:r>
              <a:rPr lang="en-US" altLang="ja-JP">
                <a:solidFill>
                  <a:schemeClr val="accent2"/>
                </a:solidFill>
              </a:rPr>
              <a:t>64m</a:t>
            </a:r>
          </a:p>
          <a:p>
            <a:pPr eaLnBrk="1" hangingPunct="1"/>
            <a:r>
              <a:rPr lang="ja-JP" altLang="en-US">
                <a:solidFill>
                  <a:schemeClr val="accent2"/>
                </a:solidFill>
              </a:rPr>
              <a:t>（野田撮影）</a:t>
            </a:r>
            <a:endParaRPr lang="en-US" altLang="ja-JP">
              <a:solidFill>
                <a:schemeClr val="accent2"/>
              </a:solidFill>
            </a:endParaRPr>
          </a:p>
        </p:txBody>
      </p:sp>
      <p:sp>
        <p:nvSpPr>
          <p:cNvPr id="25605" name="テキスト ボックス 1"/>
          <p:cNvSpPr txBox="1">
            <a:spLocks noChangeArrowheads="1"/>
          </p:cNvSpPr>
          <p:nvPr/>
        </p:nvSpPr>
        <p:spPr bwMode="auto">
          <a:xfrm>
            <a:off x="6783388" y="2224088"/>
            <a:ext cx="23606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r>
              <a:rPr lang="ja-JP" altLang="en-US" dirty="0" smtClean="0"/>
              <a:t>・</a:t>
            </a:r>
            <a:r>
              <a:rPr lang="en-US" altLang="ja-JP" dirty="0" smtClean="0"/>
              <a:t>JAXA</a:t>
            </a:r>
            <a:r>
              <a:rPr lang="ja-JP" altLang="en-US" dirty="0"/>
              <a:t>（</a:t>
            </a:r>
            <a:r>
              <a:rPr lang="en-US" altLang="ja-JP" dirty="0"/>
              <a:t>ISAS</a:t>
            </a:r>
            <a:r>
              <a:rPr lang="ja-JP" altLang="en-US" dirty="0"/>
              <a:t>）の深宇宙用アンテナ。</a:t>
            </a:r>
            <a:endParaRPr lang="en-US" altLang="ja-JP" dirty="0"/>
          </a:p>
          <a:p>
            <a:pPr eaLnBrk="1" hangingPunct="1"/>
            <a:r>
              <a:rPr lang="ja-JP" altLang="en-US" dirty="0"/>
              <a:t>・長野県佐久市（旧南佐久郡臼田町）</a:t>
            </a:r>
            <a:endParaRPr lang="en-US" altLang="ja-JP" dirty="0"/>
          </a:p>
          <a:p>
            <a:pPr eaLnBrk="1" hangingPunct="1"/>
            <a:r>
              <a:rPr lang="ja-JP" altLang="en-US" dirty="0"/>
              <a:t>・鹿児島（内之浦）</a:t>
            </a:r>
            <a:r>
              <a:rPr lang="en-US" altLang="ja-JP" dirty="0"/>
              <a:t>34m</a:t>
            </a:r>
            <a:r>
              <a:rPr lang="ja-JP" altLang="en-US" dirty="0"/>
              <a:t>とともに、深宇宙の通信に用いられる。</a:t>
            </a:r>
            <a:endParaRPr lang="en-US" altLang="ja-JP" dirty="0"/>
          </a:p>
          <a:p>
            <a:pPr eaLnBrk="1" hangingPunct="1"/>
            <a:endParaRPr lang="en-US" altLang="ja-JP" dirty="0"/>
          </a:p>
          <a:p>
            <a:pPr eaLnBrk="1" hangingPunct="1"/>
            <a:r>
              <a:rPr lang="ja-JP" altLang="en-US" dirty="0"/>
              <a:t>・深宇宙通信ができる大型アンテナを</a:t>
            </a:r>
            <a:r>
              <a:rPr lang="en-US" altLang="ja-JP" dirty="0"/>
              <a:t>JAXA</a:t>
            </a:r>
            <a:r>
              <a:rPr lang="ja-JP" altLang="en-US" dirty="0"/>
              <a:t>は海外に持っていない（小型のものはある）</a:t>
            </a:r>
            <a:endParaRPr lang="en-US" altLang="ja-JP" dirty="0"/>
          </a:p>
        </p:txBody>
      </p:sp>
      <p:sp>
        <p:nvSpPr>
          <p:cNvPr id="2" name="スライド番号プレースホルダー 1"/>
          <p:cNvSpPr>
            <a:spLocks noGrp="1"/>
          </p:cNvSpPr>
          <p:nvPr>
            <p:ph type="sldNum" sz="quarter" idx="12"/>
          </p:nvPr>
        </p:nvSpPr>
        <p:spPr/>
        <p:txBody>
          <a:bodyPr/>
          <a:lstStyle/>
          <a:p>
            <a:pPr>
              <a:defRPr/>
            </a:pPr>
            <a:fld id="{FC0989B1-35B3-4A78-BA4B-01069F28A037}" type="slidenum">
              <a:rPr lang="ja-JP" altLang="en-US" smtClean="0"/>
              <a:pPr>
                <a:defRPr/>
              </a:pPr>
              <a:t>9</a:t>
            </a:fld>
            <a:endParaRPr lang="en-US" altLang="ja-JP"/>
          </a:p>
        </p:txBody>
      </p:sp>
    </p:spTree>
    <p:extLst>
      <p:ext uri="{BB962C8B-B14F-4D97-AF65-F5344CB8AC3E}">
        <p14:creationId xmlns:p14="http://schemas.microsoft.com/office/powerpoint/2010/main" val="3413095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73229</TotalTime>
  <Words>1116</Words>
  <Application>Microsoft Office PowerPoint</Application>
  <PresentationFormat>画面に合わせる (4:3)</PresentationFormat>
  <Paragraphs>210</Paragraphs>
  <Slides>23</Slides>
  <Notes>4</Notes>
  <HiddenSlides>0</HiddenSlides>
  <MMClips>0</MMClips>
  <ScaleCrop>false</ScaleCrop>
  <HeadingPairs>
    <vt:vector size="4" baseType="variant">
      <vt:variant>
        <vt:lpstr>テーマ</vt:lpstr>
      </vt:variant>
      <vt:variant>
        <vt:i4>3</vt:i4>
      </vt:variant>
      <vt:variant>
        <vt:lpstr>スライド タイトル</vt:lpstr>
      </vt:variant>
      <vt:variant>
        <vt:i4>23</vt:i4>
      </vt:variant>
    </vt:vector>
  </HeadingPairs>
  <TitlesOfParts>
    <vt:vector size="26" baseType="lpstr">
      <vt:lpstr>Blends</vt:lpstr>
      <vt:lpstr>1_Blends</vt:lpstr>
      <vt:lpstr>2_Blends</vt:lpstr>
      <vt:lpstr>SPICE実習と関連説明 ＠会津大学 （その2）</vt:lpstr>
      <vt:lpstr>内容</vt:lpstr>
      <vt:lpstr>7．ユーティリティーの利用</vt:lpstr>
      <vt:lpstr>ユーティリティーとは？</vt:lpstr>
      <vt:lpstr>PowerPoint プレゼンテーション</vt:lpstr>
      <vt:lpstr>brief</vt:lpstr>
      <vt:lpstr>brief出力例</vt:lpstr>
      <vt:lpstr>pinpoint</vt:lpstr>
      <vt:lpstr>Usuda Deep Space Center</vt:lpstr>
      <vt:lpstr>PowerPoint プレゼンテーション</vt:lpstr>
      <vt:lpstr>pinpointセットアップファイル例</vt:lpstr>
      <vt:lpstr>pinpoint実行</vt:lpstr>
      <vt:lpstr>測心座標系(topocentric frame)の利用</vt:lpstr>
      <vt:lpstr>mkspk</vt:lpstr>
      <vt:lpstr>mkspkで出力できるSPKのタイプ</vt:lpstr>
      <vt:lpstr>mkspkセットアップファイル例</vt:lpstr>
      <vt:lpstr>mkspk実行</vt:lpstr>
      <vt:lpstr>6．練習課題（続き）</vt:lpstr>
      <vt:lpstr>課題（再掲）</vt:lpstr>
      <vt:lpstr>課題3 2020年1月から12月末の離角</vt:lpstr>
      <vt:lpstr>2020/12/21 JST17:00 （ステラナビゲータの出力）</vt:lpstr>
      <vt:lpstr>2020/12/21 JST17:00 （ステラナビゲータの出力）</vt:lpstr>
      <vt:lpstr>課題4の出力例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noda</dc:creator>
  <cp:lastModifiedBy>noda</cp:lastModifiedBy>
  <cp:revision>1935</cp:revision>
  <cp:lastPrinted>2014-06-04T09:20:45Z</cp:lastPrinted>
  <dcterms:created xsi:type="dcterms:W3CDTF">1601-01-01T00:00:00Z</dcterms:created>
  <dcterms:modified xsi:type="dcterms:W3CDTF">2019-07-22T04:04:53Z</dcterms:modified>
</cp:coreProperties>
</file>