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>
        <p:scale>
          <a:sx n="171" d="100"/>
          <a:sy n="171" d="100"/>
        </p:scale>
        <p:origin x="1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2C086-1A2B-4542-AB7A-14240009AB7E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75DD1-4247-E647-ADC7-56A596A270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54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75DD1-4247-E647-ADC7-56A596A270D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940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75DD1-4247-E647-ADC7-56A596A270D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09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75DD1-4247-E647-ADC7-56A596A270D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2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E81C-4242-D041-BEFF-7B79680CE0CB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7C32-3656-0245-908C-883824A16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18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E81C-4242-D041-BEFF-7B79680CE0CB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7C32-3656-0245-908C-883824A16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18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E81C-4242-D041-BEFF-7B79680CE0CB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7C32-3656-0245-908C-883824A16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99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E81C-4242-D041-BEFF-7B79680CE0CB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7C32-3656-0245-908C-883824A16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80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E81C-4242-D041-BEFF-7B79680CE0CB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7C32-3656-0245-908C-883824A16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37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E81C-4242-D041-BEFF-7B79680CE0CB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7C32-3656-0245-908C-883824A16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48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E81C-4242-D041-BEFF-7B79680CE0CB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7C32-3656-0245-908C-883824A16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6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E81C-4242-D041-BEFF-7B79680CE0CB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7C32-3656-0245-908C-883824A16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40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E81C-4242-D041-BEFF-7B79680CE0CB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7C32-3656-0245-908C-883824A16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5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E81C-4242-D041-BEFF-7B79680CE0CB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7C32-3656-0245-908C-883824A16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70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E81C-4242-D041-BEFF-7B79680CE0CB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7C32-3656-0245-908C-883824A16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74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E81C-4242-D041-BEFF-7B79680CE0CB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57C32-3656-0245-908C-883824A16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12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E176EFB9-A697-CB4C-B918-2670A15493E5}"/>
              </a:ext>
            </a:extLst>
          </p:cNvPr>
          <p:cNvSpPr/>
          <p:nvPr/>
        </p:nvSpPr>
        <p:spPr>
          <a:xfrm>
            <a:off x="430001" y="5216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Adrian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Mannarino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Matteo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Berrettini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730C8E11-7EBF-054D-918B-9507D5F58B94}"/>
              </a:ext>
            </a:extLst>
          </p:cNvPr>
          <p:cNvSpPr/>
          <p:nvPr/>
        </p:nvSpPr>
        <p:spPr>
          <a:xfrm>
            <a:off x="430000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Alex De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Minaur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Tomas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Berdych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2EA8CF8D-41B9-C24E-B9CB-BD5A289CE289}"/>
              </a:ext>
            </a:extLst>
          </p:cNvPr>
          <p:cNvSpPr/>
          <p:nvPr/>
        </p:nvSpPr>
        <p:spPr>
          <a:xfrm>
            <a:off x="430000" y="16521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Alexander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Zverev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Thomas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Fabbiano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3ADD241-65E0-754C-8388-1B5A014340EB}"/>
              </a:ext>
            </a:extLst>
          </p:cNvPr>
          <p:cNvSpPr/>
          <p:nvPr/>
        </p:nvSpPr>
        <p:spPr>
          <a:xfrm>
            <a:off x="430000" y="221733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Benoit Paire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Guillermo Garcia Lopez</a:t>
            </a: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189EB355-C999-2E4A-A2D7-B0695D9F9888}"/>
              </a:ext>
            </a:extLst>
          </p:cNvPr>
          <p:cNvSpPr/>
          <p:nvPr/>
        </p:nvSpPr>
        <p:spPr>
          <a:xfrm>
            <a:off x="429999" y="278255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Borna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Coric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Millman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A54BE7AC-D666-5E4F-A89E-8583EEB308EB}"/>
              </a:ext>
            </a:extLst>
          </p:cNvPr>
          <p:cNvSpPr/>
          <p:nvPr/>
        </p:nvSpPr>
        <p:spPr>
          <a:xfrm>
            <a:off x="429999" y="33477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Daniil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Medvedev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Thanasi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Kokkinakis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70D70E37-3A26-BF41-99E4-D142999FFCF5}"/>
              </a:ext>
            </a:extLst>
          </p:cNvPr>
          <p:cNvSpPr/>
          <p:nvPr/>
        </p:nvSpPr>
        <p:spPr>
          <a:xfrm>
            <a:off x="429999" y="39129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David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Goffin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Matthias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Bachinger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B9AD89DA-D827-1B4D-861C-409E8B35FDE8}"/>
              </a:ext>
            </a:extLst>
          </p:cNvPr>
          <p:cNvSpPr/>
          <p:nvPr/>
        </p:nvSpPr>
        <p:spPr>
          <a:xfrm>
            <a:off x="429998" y="4478215"/>
            <a:ext cx="926961" cy="4747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Denis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Shapovalov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Stefanos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Tsitsipas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2" name="Retângulo Arredondado 21">
            <a:extLst>
              <a:ext uri="{FF2B5EF4-FFF2-40B4-BE49-F238E27FC236}">
                <a16:creationId xmlns:a16="http://schemas.microsoft.com/office/drawing/2014/main" id="{F2728119-F60C-8E41-8071-788565BC2128}"/>
              </a:ext>
            </a:extLst>
          </p:cNvPr>
          <p:cNvSpPr/>
          <p:nvPr/>
        </p:nvSpPr>
        <p:spPr>
          <a:xfrm>
            <a:off x="429997" y="504343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Diego Sebastian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Schwartzman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Dusan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Lajovic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21DD3F93-2EB0-CE4D-8CBD-187A8DA54421}"/>
              </a:ext>
            </a:extLst>
          </p:cNvPr>
          <p:cNvSpPr/>
          <p:nvPr/>
        </p:nvSpPr>
        <p:spPr>
          <a:xfrm>
            <a:off x="429996" y="560865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Dominic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Thiem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Guido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Pella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816059D8-E6A9-9F4A-876F-A700A07D1169}"/>
              </a:ext>
            </a:extLst>
          </p:cNvPr>
          <p:cNvSpPr/>
          <p:nvPr/>
        </p:nvSpPr>
        <p:spPr>
          <a:xfrm>
            <a:off x="441373" y="6173876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Fernando Verdasco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Roberto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Bautista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Agut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E18FF604-543B-B04A-A906-F03D7506F2F2}"/>
              </a:ext>
            </a:extLst>
          </p:cNvPr>
          <p:cNvSpPr/>
          <p:nvPr/>
        </p:nvSpPr>
        <p:spPr>
          <a:xfrm>
            <a:off x="441373" y="67390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Monfils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Jaume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Munar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3A387E1F-2805-674A-8DD1-DE4B048CCC5F}"/>
              </a:ext>
            </a:extLst>
          </p:cNvPr>
          <p:cNvSpPr/>
          <p:nvPr/>
        </p:nvSpPr>
        <p:spPr>
          <a:xfrm>
            <a:off x="429995" y="7304314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Grigor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Dimitrov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Dennis Novak *</a:t>
            </a:r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56E5A5FA-D2EB-DE49-8967-022DE3224DF9}"/>
              </a:ext>
            </a:extLst>
          </p:cNvPr>
          <p:cNvSpPr/>
          <p:nvPr/>
        </p:nvSpPr>
        <p:spPr>
          <a:xfrm>
            <a:off x="441373" y="7869533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Jan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Lennard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Struff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Soon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Woo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Kwon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5B01FE24-B125-1943-88B6-83734B721067}"/>
              </a:ext>
            </a:extLst>
          </p:cNvPr>
          <p:cNvSpPr/>
          <p:nvPr/>
        </p:nvSpPr>
        <p:spPr>
          <a:xfrm>
            <a:off x="441373" y="8434752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Karen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Khachanov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Peter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Polansky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995B8863-E3DE-1146-84C5-0D8E61BF953C}"/>
              </a:ext>
            </a:extLst>
          </p:cNvPr>
          <p:cNvSpPr/>
          <p:nvPr/>
        </p:nvSpPr>
        <p:spPr>
          <a:xfrm>
            <a:off x="441372" y="8999971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Laslo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Djere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Ivo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Karlovic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*</a:t>
            </a: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78358687-171D-DA4F-A6D4-639ADC927503}"/>
              </a:ext>
            </a:extLst>
          </p:cNvPr>
          <p:cNvSpPr/>
          <p:nvPr/>
        </p:nvSpPr>
        <p:spPr>
          <a:xfrm>
            <a:off x="1452196" y="521674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Marin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Cilic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Vasek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Pospisil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5E7B44B9-67AA-B649-8241-4D3E7381E27B}"/>
              </a:ext>
            </a:extLst>
          </p:cNvPr>
          <p:cNvSpPr/>
          <p:nvPr/>
        </p:nvSpPr>
        <p:spPr>
          <a:xfrm>
            <a:off x="1452195" y="108689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Milos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Raonic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Lukas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Lacko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*</a:t>
            </a: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ADD109A6-4190-5041-9DC3-6AC3FE322708}"/>
              </a:ext>
            </a:extLst>
          </p:cNvPr>
          <p:cNvSpPr/>
          <p:nvPr/>
        </p:nvSpPr>
        <p:spPr>
          <a:xfrm>
            <a:off x="1452194" y="165211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Radu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Albot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Marton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Fucsovics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*</a:t>
            </a:r>
          </a:p>
        </p:txBody>
      </p: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B0A149C1-B2A1-7643-A5B3-51A74ADBD23D}"/>
              </a:ext>
            </a:extLst>
          </p:cNvPr>
          <p:cNvSpPr/>
          <p:nvPr/>
        </p:nvSpPr>
        <p:spPr>
          <a:xfrm>
            <a:off x="1452193" y="2217334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Roger Federer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Aljaz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Bedene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84CFA5AA-F4F9-CB48-BFE0-444D16A6A8A0}"/>
              </a:ext>
            </a:extLst>
          </p:cNvPr>
          <p:cNvSpPr/>
          <p:nvPr/>
        </p:nvSpPr>
        <p:spPr>
          <a:xfrm>
            <a:off x="1452192" y="2782553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Sam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Querrey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Feliciano Lopez *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E35EDBC-F7BA-6047-A879-3E9826CF8B76}"/>
              </a:ext>
            </a:extLst>
          </p:cNvPr>
          <p:cNvSpPr txBox="1"/>
          <p:nvPr/>
        </p:nvSpPr>
        <p:spPr>
          <a:xfrm>
            <a:off x="720121" y="1523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8/20 ~ 1</a:t>
            </a:r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F9877668-C007-EA4B-9243-99B34686120E}"/>
              </a:ext>
            </a:extLst>
          </p:cNvPr>
          <p:cNvSpPr/>
          <p:nvPr/>
        </p:nvSpPr>
        <p:spPr>
          <a:xfrm>
            <a:off x="2817994" y="521673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Adrian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Mannarino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Jiri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Vesely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2C82628-529B-D04C-8145-016197DE0D83}"/>
              </a:ext>
            </a:extLst>
          </p:cNvPr>
          <p:cNvSpPr/>
          <p:nvPr/>
        </p:nvSpPr>
        <p:spPr>
          <a:xfrm>
            <a:off x="2817992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Alexander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Zverev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Peter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Gojowczyk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45" name="Retângulo Arredondado 44">
            <a:extLst>
              <a:ext uri="{FF2B5EF4-FFF2-40B4-BE49-F238E27FC236}">
                <a16:creationId xmlns:a16="http://schemas.microsoft.com/office/drawing/2014/main" id="{25CE689C-1836-2E43-8788-0B222C963098}"/>
              </a:ext>
            </a:extLst>
          </p:cNvPr>
          <p:cNvSpPr/>
          <p:nvPr/>
        </p:nvSpPr>
        <p:spPr>
          <a:xfrm>
            <a:off x="2817992" y="16521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Andrey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Rublev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Marcos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Baghdatis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46" name="Retângulo Arredondado 45">
            <a:extLst>
              <a:ext uri="{FF2B5EF4-FFF2-40B4-BE49-F238E27FC236}">
                <a16:creationId xmlns:a16="http://schemas.microsoft.com/office/drawing/2014/main" id="{E8FE74E1-EEE6-4E4E-AC3A-A57F466D61B7}"/>
              </a:ext>
            </a:extLst>
          </p:cNvPr>
          <p:cNvSpPr/>
          <p:nvPr/>
        </p:nvSpPr>
        <p:spPr>
          <a:xfrm>
            <a:off x="2817992" y="2217333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Daniil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Medvedev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Hyeon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Chung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47" name="Retângulo Arredondado 46">
            <a:extLst>
              <a:ext uri="{FF2B5EF4-FFF2-40B4-BE49-F238E27FC236}">
                <a16:creationId xmlns:a16="http://schemas.microsoft.com/office/drawing/2014/main" id="{CA1E9935-2E14-CB41-953D-85973E0F27C4}"/>
              </a:ext>
            </a:extLst>
          </p:cNvPr>
          <p:cNvSpPr/>
          <p:nvPr/>
        </p:nvSpPr>
        <p:spPr>
          <a:xfrm>
            <a:off x="2817992" y="2782551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Denis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Shapovalov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Wilfried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Tsonga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8" name="Retângulo Arredondado 47">
            <a:extLst>
              <a:ext uri="{FF2B5EF4-FFF2-40B4-BE49-F238E27FC236}">
                <a16:creationId xmlns:a16="http://schemas.microsoft.com/office/drawing/2014/main" id="{A8EF68D4-2B35-834A-9B59-1A60DD354253}"/>
              </a:ext>
            </a:extLst>
          </p:cNvPr>
          <p:cNvSpPr/>
          <p:nvPr/>
        </p:nvSpPr>
        <p:spPr>
          <a:xfrm>
            <a:off x="2817991" y="3347769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Diego Sebastian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Schwartzman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Casper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Ruud *</a:t>
            </a:r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BF7ED19B-545E-5941-A974-F85BB86BC877}"/>
              </a:ext>
            </a:extLst>
          </p:cNvPr>
          <p:cNvSpPr/>
          <p:nvPr/>
        </p:nvSpPr>
        <p:spPr>
          <a:xfrm>
            <a:off x="2817991" y="39129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Dominic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Thiem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Denis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Kudla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0" name="Retângulo Arredondado 49">
            <a:extLst>
              <a:ext uri="{FF2B5EF4-FFF2-40B4-BE49-F238E27FC236}">
                <a16:creationId xmlns:a16="http://schemas.microsoft.com/office/drawing/2014/main" id="{97947D33-0022-D046-9214-62AC5560450E}"/>
              </a:ext>
            </a:extLst>
          </p:cNvPr>
          <p:cNvSpPr/>
          <p:nvPr/>
        </p:nvSpPr>
        <p:spPr>
          <a:xfrm>
            <a:off x="2817991" y="447820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Fabio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Fognini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Evgeny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Donskoy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1" name="Retângulo Arredondado 50">
            <a:extLst>
              <a:ext uri="{FF2B5EF4-FFF2-40B4-BE49-F238E27FC236}">
                <a16:creationId xmlns:a16="http://schemas.microsoft.com/office/drawing/2014/main" id="{4B10AB54-D98D-DE43-A623-B922153FCB06}"/>
              </a:ext>
            </a:extLst>
          </p:cNvPr>
          <p:cNvSpPr/>
          <p:nvPr/>
        </p:nvSpPr>
        <p:spPr>
          <a:xfrm>
            <a:off x="2817991" y="50434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Gael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Monfils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52" name="Retângulo Arredondado 51">
            <a:extLst>
              <a:ext uri="{FF2B5EF4-FFF2-40B4-BE49-F238E27FC236}">
                <a16:creationId xmlns:a16="http://schemas.microsoft.com/office/drawing/2014/main" id="{3BEDCE90-EDCA-E044-B39D-35059C1DC04F}"/>
              </a:ext>
            </a:extLst>
          </p:cNvPr>
          <p:cNvSpPr/>
          <p:nvPr/>
        </p:nvSpPr>
        <p:spPr>
          <a:xfrm>
            <a:off x="2817991" y="560865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Grigor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Dimitrov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Mackenzie Mcdonald*</a:t>
            </a:r>
          </a:p>
        </p:txBody>
      </p:sp>
      <p:sp>
        <p:nvSpPr>
          <p:cNvPr id="53" name="Retângulo Arredondado 52">
            <a:extLst>
              <a:ext uri="{FF2B5EF4-FFF2-40B4-BE49-F238E27FC236}">
                <a16:creationId xmlns:a16="http://schemas.microsoft.com/office/drawing/2014/main" id="{B400FB71-F981-9442-ACEF-AA4D701506E0}"/>
              </a:ext>
            </a:extLst>
          </p:cNvPr>
          <p:cNvSpPr/>
          <p:nvPr/>
        </p:nvSpPr>
        <p:spPr>
          <a:xfrm>
            <a:off x="2817991" y="6173876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Jan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Lennard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Struff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Roger Federer</a:t>
            </a:r>
          </a:p>
        </p:txBody>
      </p:sp>
      <p:sp>
        <p:nvSpPr>
          <p:cNvPr id="54" name="Retângulo Arredondado 53">
            <a:extLst>
              <a:ext uri="{FF2B5EF4-FFF2-40B4-BE49-F238E27FC236}">
                <a16:creationId xmlns:a16="http://schemas.microsoft.com/office/drawing/2014/main" id="{2F55DE21-A6AC-8E43-AC2A-CF7E62FD07B0}"/>
              </a:ext>
            </a:extLst>
          </p:cNvPr>
          <p:cNvSpPr/>
          <p:nvPr/>
        </p:nvSpPr>
        <p:spPr>
          <a:xfrm>
            <a:off x="2817990" y="67390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Millman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Damir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Dzumhur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5" name="Retângulo Arredondado 54">
            <a:extLst>
              <a:ext uri="{FF2B5EF4-FFF2-40B4-BE49-F238E27FC236}">
                <a16:creationId xmlns:a16="http://schemas.microsoft.com/office/drawing/2014/main" id="{47CB12EB-6DF6-7746-A2C2-D2ED1EB86AC5}"/>
              </a:ext>
            </a:extLst>
          </p:cNvPr>
          <p:cNvSpPr/>
          <p:nvPr/>
        </p:nvSpPr>
        <p:spPr>
          <a:xfrm>
            <a:off x="2838434" y="7304314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Marin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Cilic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Joao Sousa *</a:t>
            </a:r>
          </a:p>
        </p:txBody>
      </p:sp>
      <p:sp>
        <p:nvSpPr>
          <p:cNvPr id="56" name="Retângulo Arredondado 55">
            <a:extLst>
              <a:ext uri="{FF2B5EF4-FFF2-40B4-BE49-F238E27FC236}">
                <a16:creationId xmlns:a16="http://schemas.microsoft.com/office/drawing/2014/main" id="{CA305C9C-5A6E-0F4F-89F5-EDA2328A4CC0}"/>
              </a:ext>
            </a:extLst>
          </p:cNvPr>
          <p:cNvSpPr/>
          <p:nvPr/>
        </p:nvSpPr>
        <p:spPr>
          <a:xfrm>
            <a:off x="2838434" y="78730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Nick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Kyrgios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Viktor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Troicki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7" name="Retângulo Arredondado 56">
            <a:extLst>
              <a:ext uri="{FF2B5EF4-FFF2-40B4-BE49-F238E27FC236}">
                <a16:creationId xmlns:a16="http://schemas.microsoft.com/office/drawing/2014/main" id="{49C7F33F-A9F9-6A46-8743-DB6E1412806A}"/>
              </a:ext>
            </a:extLst>
          </p:cNvPr>
          <p:cNvSpPr/>
          <p:nvPr/>
        </p:nvSpPr>
        <p:spPr>
          <a:xfrm>
            <a:off x="2817990" y="8441716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Pablo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Carreno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Busta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Gilles Simon *</a:t>
            </a:r>
          </a:p>
        </p:txBody>
      </p:sp>
      <p:sp>
        <p:nvSpPr>
          <p:cNvPr id="58" name="Retângulo Arredondado 57">
            <a:extLst>
              <a:ext uri="{FF2B5EF4-FFF2-40B4-BE49-F238E27FC236}">
                <a16:creationId xmlns:a16="http://schemas.microsoft.com/office/drawing/2014/main" id="{2A3E8234-5BE1-F84F-A184-1509EADEB7A5}"/>
              </a:ext>
            </a:extLst>
          </p:cNvPr>
          <p:cNvSpPr/>
          <p:nvPr/>
        </p:nvSpPr>
        <p:spPr>
          <a:xfrm>
            <a:off x="2817989" y="900693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Leonardo Mayer *</a:t>
            </a:r>
          </a:p>
        </p:txBody>
      </p:sp>
      <p:sp>
        <p:nvSpPr>
          <p:cNvPr id="59" name="Retângulo Arredondado 58">
            <a:extLst>
              <a:ext uri="{FF2B5EF4-FFF2-40B4-BE49-F238E27FC236}">
                <a16:creationId xmlns:a16="http://schemas.microsoft.com/office/drawing/2014/main" id="{B1263916-8583-C04D-95D1-7965373BEDA1}"/>
              </a:ext>
            </a:extLst>
          </p:cNvPr>
          <p:cNvSpPr/>
          <p:nvPr/>
        </p:nvSpPr>
        <p:spPr>
          <a:xfrm>
            <a:off x="3840630" y="521672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Sam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Querrey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Marton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Fucsovics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C3BB163-458A-6945-A953-B72AAAA4D75B}"/>
              </a:ext>
            </a:extLst>
          </p:cNvPr>
          <p:cNvSpPr txBox="1"/>
          <p:nvPr/>
        </p:nvSpPr>
        <p:spPr>
          <a:xfrm>
            <a:off x="2801670" y="10363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2/17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A9F8187B-5DA6-9247-A461-09A3B8EB3086}"/>
              </a:ext>
            </a:extLst>
          </p:cNvPr>
          <p:cNvSpPr txBox="1"/>
          <p:nvPr/>
        </p:nvSpPr>
        <p:spPr>
          <a:xfrm>
            <a:off x="4767591" y="3575824"/>
            <a:ext cx="153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Australia</a:t>
            </a:r>
            <a:r>
              <a:rPr lang="pt-BR" dirty="0"/>
              <a:t> open</a:t>
            </a:r>
          </a:p>
        </p:txBody>
      </p:sp>
    </p:spTree>
    <p:extLst>
      <p:ext uri="{BB962C8B-B14F-4D97-AF65-F5344CB8AC3E}">
        <p14:creationId xmlns:p14="http://schemas.microsoft.com/office/powerpoint/2010/main" val="400326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E176EFB9-A697-CB4C-B918-2670A15493E5}"/>
              </a:ext>
            </a:extLst>
          </p:cNvPr>
          <p:cNvSpPr/>
          <p:nvPr/>
        </p:nvSpPr>
        <p:spPr>
          <a:xfrm>
            <a:off x="430001" y="5216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Adrian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Mannarino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Dominic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Thiem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730C8E11-7EBF-054D-918B-9507D5F58B94}"/>
              </a:ext>
            </a:extLst>
          </p:cNvPr>
          <p:cNvSpPr/>
          <p:nvPr/>
        </p:nvSpPr>
        <p:spPr>
          <a:xfrm>
            <a:off x="430000" y="1086895"/>
            <a:ext cx="926961" cy="4747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Albert Ramos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2EA8CF8D-41B9-C24E-B9CB-BD5A289CE289}"/>
              </a:ext>
            </a:extLst>
          </p:cNvPr>
          <p:cNvSpPr/>
          <p:nvPr/>
        </p:nvSpPr>
        <p:spPr>
          <a:xfrm>
            <a:off x="430000" y="165211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Alexander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Zverev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Hyeon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Chung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 *</a:t>
            </a:r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3ADD241-65E0-754C-8388-1B5A014340EB}"/>
              </a:ext>
            </a:extLst>
          </p:cNvPr>
          <p:cNvSpPr/>
          <p:nvPr/>
        </p:nvSpPr>
        <p:spPr>
          <a:xfrm>
            <a:off x="430000" y="221733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Andrey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Rublev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Grigor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Dimitrov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189EB355-C999-2E4A-A2D7-B0695D9F9888}"/>
              </a:ext>
            </a:extLst>
          </p:cNvPr>
          <p:cNvSpPr/>
          <p:nvPr/>
        </p:nvSpPr>
        <p:spPr>
          <a:xfrm>
            <a:off x="429999" y="2782555"/>
            <a:ext cx="926961" cy="4747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Wilfried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Tsonga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Nick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Kyrgios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A54BE7AC-D666-5E4F-A89E-8583EEB308EB}"/>
              </a:ext>
            </a:extLst>
          </p:cNvPr>
          <p:cNvSpPr/>
          <p:nvPr/>
        </p:nvSpPr>
        <p:spPr>
          <a:xfrm>
            <a:off x="429999" y="334777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Nikoloz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Basilashvili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Kyle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Edmund *</a:t>
            </a:r>
          </a:p>
        </p:txBody>
      </p: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70D70E37-3A26-BF41-99E4-D142999FFCF5}"/>
              </a:ext>
            </a:extLst>
          </p:cNvPr>
          <p:cNvSpPr/>
          <p:nvPr/>
        </p:nvSpPr>
        <p:spPr>
          <a:xfrm>
            <a:off x="429999" y="39129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Damir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Dzumhur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E35EDBC-F7BA-6047-A879-3E9826CF8B76}"/>
              </a:ext>
            </a:extLst>
          </p:cNvPr>
          <p:cNvSpPr txBox="1"/>
          <p:nvPr/>
        </p:nvSpPr>
        <p:spPr>
          <a:xfrm>
            <a:off x="429995" y="6190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2/5 ~ 2</a:t>
            </a:r>
          </a:p>
        </p:txBody>
      </p:sp>
      <p:sp>
        <p:nvSpPr>
          <p:cNvPr id="44" name="Retângulo Arredondado 43">
            <a:extLst>
              <a:ext uri="{FF2B5EF4-FFF2-40B4-BE49-F238E27FC236}">
                <a16:creationId xmlns:a16="http://schemas.microsoft.com/office/drawing/2014/main" id="{CD58A043-D483-AE46-8D5B-6770144CA86D}"/>
              </a:ext>
            </a:extLst>
          </p:cNvPr>
          <p:cNvSpPr/>
          <p:nvPr/>
        </p:nvSpPr>
        <p:spPr>
          <a:xfrm>
            <a:off x="429995" y="4474853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Roger Federer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Richard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Gasquet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1" name="Retângulo Arredondado 60">
            <a:extLst>
              <a:ext uri="{FF2B5EF4-FFF2-40B4-BE49-F238E27FC236}">
                <a16:creationId xmlns:a16="http://schemas.microsoft.com/office/drawing/2014/main" id="{6DA6C768-508C-C54D-997F-91D1FFAB2CFE}"/>
              </a:ext>
            </a:extLst>
          </p:cNvPr>
          <p:cNvSpPr/>
          <p:nvPr/>
        </p:nvSpPr>
        <p:spPr>
          <a:xfrm>
            <a:off x="1712391" y="5216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Diego Sebastian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Schwartzman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2" name="Retângulo Arredondado 61">
            <a:extLst>
              <a:ext uri="{FF2B5EF4-FFF2-40B4-BE49-F238E27FC236}">
                <a16:creationId xmlns:a16="http://schemas.microsoft.com/office/drawing/2014/main" id="{6C750A69-2C08-7148-BC44-7D8E154214D9}"/>
              </a:ext>
            </a:extLst>
          </p:cNvPr>
          <p:cNvSpPr/>
          <p:nvPr/>
        </p:nvSpPr>
        <p:spPr>
          <a:xfrm>
            <a:off x="1712390" y="108689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Dominic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Thiem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Tennys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Sandgren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186EA4D7-90A5-F343-BD97-F0683457CE99}"/>
              </a:ext>
            </a:extLst>
          </p:cNvPr>
          <p:cNvSpPr/>
          <p:nvPr/>
        </p:nvSpPr>
        <p:spPr>
          <a:xfrm>
            <a:off x="1712390" y="165211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Fabio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Fognini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Tomas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Berdych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4" name="Retângulo Arredondado 63">
            <a:extLst>
              <a:ext uri="{FF2B5EF4-FFF2-40B4-BE49-F238E27FC236}">
                <a16:creationId xmlns:a16="http://schemas.microsoft.com/office/drawing/2014/main" id="{12AF5B8D-D7C7-E044-8C1C-1C5E73902ECC}"/>
              </a:ext>
            </a:extLst>
          </p:cNvPr>
          <p:cNvSpPr/>
          <p:nvPr/>
        </p:nvSpPr>
        <p:spPr>
          <a:xfrm>
            <a:off x="1712390" y="221733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Grigor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Dimitrov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Nick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Kyrgios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5" name="Retângulo Arredondado 64">
            <a:extLst>
              <a:ext uri="{FF2B5EF4-FFF2-40B4-BE49-F238E27FC236}">
                <a16:creationId xmlns:a16="http://schemas.microsoft.com/office/drawing/2014/main" id="{DB9680C5-CB6F-4846-864D-2049D6BAE699}"/>
              </a:ext>
            </a:extLst>
          </p:cNvPr>
          <p:cNvSpPr/>
          <p:nvPr/>
        </p:nvSpPr>
        <p:spPr>
          <a:xfrm>
            <a:off x="1712389" y="278255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Marin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Cilic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Pablo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Carreno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Busta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6" name="Retângulo Arredondado 65">
            <a:extLst>
              <a:ext uri="{FF2B5EF4-FFF2-40B4-BE49-F238E27FC236}">
                <a16:creationId xmlns:a16="http://schemas.microsoft.com/office/drawing/2014/main" id="{CA23D223-DAE3-334D-A12F-2F9F6701CC82}"/>
              </a:ext>
            </a:extLst>
          </p:cNvPr>
          <p:cNvSpPr/>
          <p:nvPr/>
        </p:nvSpPr>
        <p:spPr>
          <a:xfrm>
            <a:off x="1712389" y="334777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Hyeon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Chung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7" name="Retângulo Arredondado 66">
            <a:extLst>
              <a:ext uri="{FF2B5EF4-FFF2-40B4-BE49-F238E27FC236}">
                <a16:creationId xmlns:a16="http://schemas.microsoft.com/office/drawing/2014/main" id="{046382EE-00EC-AC47-8F9C-3D821E7D5603}"/>
              </a:ext>
            </a:extLst>
          </p:cNvPr>
          <p:cNvSpPr/>
          <p:nvPr/>
        </p:nvSpPr>
        <p:spPr>
          <a:xfrm>
            <a:off x="1712389" y="39129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Roger Federer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Marton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Fucsovics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 *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A6808C3-F1BD-D04D-BCBB-03B4CEF49AAE}"/>
              </a:ext>
            </a:extLst>
          </p:cNvPr>
          <p:cNvSpPr txBox="1"/>
          <p:nvPr/>
        </p:nvSpPr>
        <p:spPr>
          <a:xfrm>
            <a:off x="1752515" y="6190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3/4</a:t>
            </a:r>
          </a:p>
        </p:txBody>
      </p:sp>
      <p:sp>
        <p:nvSpPr>
          <p:cNvPr id="69" name="Retângulo Arredondado 68">
            <a:extLst>
              <a:ext uri="{FF2B5EF4-FFF2-40B4-BE49-F238E27FC236}">
                <a16:creationId xmlns:a16="http://schemas.microsoft.com/office/drawing/2014/main" id="{18D5E788-B94A-6F49-B092-E559C1EE3EAD}"/>
              </a:ext>
            </a:extLst>
          </p:cNvPr>
          <p:cNvSpPr/>
          <p:nvPr/>
        </p:nvSpPr>
        <p:spPr>
          <a:xfrm>
            <a:off x="2994779" y="5216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Roger Federer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Tomas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Berdych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70" name="Retângulo Arredondado 69">
            <a:extLst>
              <a:ext uri="{FF2B5EF4-FFF2-40B4-BE49-F238E27FC236}">
                <a16:creationId xmlns:a16="http://schemas.microsoft.com/office/drawing/2014/main" id="{43806065-8F7F-C048-85AB-18A07129CDB9}"/>
              </a:ext>
            </a:extLst>
          </p:cNvPr>
          <p:cNvSpPr/>
          <p:nvPr/>
        </p:nvSpPr>
        <p:spPr>
          <a:xfrm>
            <a:off x="2994778" y="108689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Marin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Cilic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1" name="Retângulo Arredondado 70">
            <a:extLst>
              <a:ext uri="{FF2B5EF4-FFF2-40B4-BE49-F238E27FC236}">
                <a16:creationId xmlns:a16="http://schemas.microsoft.com/office/drawing/2014/main" id="{D6A78342-B2CD-7649-87DA-810980D16902}"/>
              </a:ext>
            </a:extLst>
          </p:cNvPr>
          <p:cNvSpPr/>
          <p:nvPr/>
        </p:nvSpPr>
        <p:spPr>
          <a:xfrm>
            <a:off x="2994778" y="165211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Grigor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Dimitrov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Kyle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Edmund *</a:t>
            </a:r>
          </a:p>
        </p:txBody>
      </p:sp>
      <p:sp>
        <p:nvSpPr>
          <p:cNvPr id="76" name="Retângulo Arredondado 75">
            <a:extLst>
              <a:ext uri="{FF2B5EF4-FFF2-40B4-BE49-F238E27FC236}">
                <a16:creationId xmlns:a16="http://schemas.microsoft.com/office/drawing/2014/main" id="{F509027A-768E-1849-BD4B-E310E645C5E0}"/>
              </a:ext>
            </a:extLst>
          </p:cNvPr>
          <p:cNvSpPr/>
          <p:nvPr/>
        </p:nvSpPr>
        <p:spPr>
          <a:xfrm>
            <a:off x="4218648" y="5216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Marin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Cilic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Kyle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Edmund *</a:t>
            </a:r>
          </a:p>
        </p:txBody>
      </p:sp>
      <p:sp>
        <p:nvSpPr>
          <p:cNvPr id="77" name="Retângulo Arredondado 76">
            <a:extLst>
              <a:ext uri="{FF2B5EF4-FFF2-40B4-BE49-F238E27FC236}">
                <a16:creationId xmlns:a16="http://schemas.microsoft.com/office/drawing/2014/main" id="{48D5BF2D-E197-DE40-A900-426FFA3DD136}"/>
              </a:ext>
            </a:extLst>
          </p:cNvPr>
          <p:cNvSpPr/>
          <p:nvPr/>
        </p:nvSpPr>
        <p:spPr>
          <a:xfrm>
            <a:off x="4218647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Roger Federer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Hyeon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Chung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79" name="Retângulo Arredondado 78">
            <a:extLst>
              <a:ext uri="{FF2B5EF4-FFF2-40B4-BE49-F238E27FC236}">
                <a16:creationId xmlns:a16="http://schemas.microsoft.com/office/drawing/2014/main" id="{5022D638-AEB6-3E4E-BA3D-220686F5D321}"/>
              </a:ext>
            </a:extLst>
          </p:cNvPr>
          <p:cNvSpPr/>
          <p:nvPr/>
        </p:nvSpPr>
        <p:spPr>
          <a:xfrm>
            <a:off x="5442517" y="5216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Marin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Cilic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Roger Federer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D1FE285-AA04-554C-B3DD-2640D80E1AA6}"/>
              </a:ext>
            </a:extLst>
          </p:cNvPr>
          <p:cNvSpPr txBox="1"/>
          <p:nvPr/>
        </p:nvSpPr>
        <p:spPr>
          <a:xfrm>
            <a:off x="4767591" y="3575824"/>
            <a:ext cx="153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Australia</a:t>
            </a:r>
            <a:r>
              <a:rPr lang="pt-BR" dirty="0"/>
              <a:t> open</a:t>
            </a:r>
          </a:p>
        </p:txBody>
      </p:sp>
    </p:spTree>
    <p:extLst>
      <p:ext uri="{BB962C8B-B14F-4D97-AF65-F5344CB8AC3E}">
        <p14:creationId xmlns:p14="http://schemas.microsoft.com/office/powerpoint/2010/main" val="178494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E176EFB9-A697-CB4C-B918-2670A15493E5}"/>
              </a:ext>
            </a:extLst>
          </p:cNvPr>
          <p:cNvSpPr/>
          <p:nvPr/>
        </p:nvSpPr>
        <p:spPr>
          <a:xfrm>
            <a:off x="430001" y="52167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Adrian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Mannarino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Steve Johnson *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730C8E11-7EBF-054D-918B-9507D5F58B94}"/>
              </a:ext>
            </a:extLst>
          </p:cNvPr>
          <p:cNvSpPr/>
          <p:nvPr/>
        </p:nvSpPr>
        <p:spPr>
          <a:xfrm>
            <a:off x="430000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Albert Ramos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Mikhail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Kukushkin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2EA8CF8D-41B9-C24E-B9CB-BD5A289CE289}"/>
              </a:ext>
            </a:extLst>
          </p:cNvPr>
          <p:cNvSpPr/>
          <p:nvPr/>
        </p:nvSpPr>
        <p:spPr>
          <a:xfrm>
            <a:off x="430000" y="16521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Alex De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Minaur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Kyle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Edmund *</a:t>
            </a:r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3ADD241-65E0-754C-8388-1B5A014340EB}"/>
              </a:ext>
            </a:extLst>
          </p:cNvPr>
          <p:cNvSpPr/>
          <p:nvPr/>
        </p:nvSpPr>
        <p:spPr>
          <a:xfrm>
            <a:off x="430000" y="221733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Alexander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Zverev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Ricardas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Berankis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189EB355-C999-2E4A-A2D7-B0695D9F9888}"/>
              </a:ext>
            </a:extLst>
          </p:cNvPr>
          <p:cNvSpPr/>
          <p:nvPr/>
        </p:nvSpPr>
        <p:spPr>
          <a:xfrm>
            <a:off x="429999" y="278255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Benoit Paire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Roberto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Carballes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Baena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A54BE7AC-D666-5E4F-A89E-8583EEB308EB}"/>
              </a:ext>
            </a:extLst>
          </p:cNvPr>
          <p:cNvSpPr/>
          <p:nvPr/>
        </p:nvSpPr>
        <p:spPr>
          <a:xfrm>
            <a:off x="429999" y="334777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Borna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Coric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Philipp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Kohlschreiber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*</a:t>
            </a:r>
          </a:p>
        </p:txBody>
      </p: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70D70E37-3A26-BF41-99E4-D142999FFCF5}"/>
              </a:ext>
            </a:extLst>
          </p:cNvPr>
          <p:cNvSpPr/>
          <p:nvPr/>
        </p:nvSpPr>
        <p:spPr>
          <a:xfrm>
            <a:off x="429999" y="39129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Daniil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Medvedev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Lucas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Pouille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B9AD89DA-D827-1B4D-861C-409E8B35FDE8}"/>
              </a:ext>
            </a:extLst>
          </p:cNvPr>
          <p:cNvSpPr/>
          <p:nvPr/>
        </p:nvSpPr>
        <p:spPr>
          <a:xfrm>
            <a:off x="429998" y="44782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David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Goffin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Robin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Haase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22" name="Retângulo Arredondado 21">
            <a:extLst>
              <a:ext uri="{FF2B5EF4-FFF2-40B4-BE49-F238E27FC236}">
                <a16:creationId xmlns:a16="http://schemas.microsoft.com/office/drawing/2014/main" id="{F2728119-F60C-8E41-8071-788565BC2128}"/>
              </a:ext>
            </a:extLst>
          </p:cNvPr>
          <p:cNvSpPr/>
          <p:nvPr/>
        </p:nvSpPr>
        <p:spPr>
          <a:xfrm>
            <a:off x="429997" y="504343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Denis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Shapovalov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Millman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21DD3F93-2EB0-CE4D-8CBD-187A8DA54421}"/>
              </a:ext>
            </a:extLst>
          </p:cNvPr>
          <p:cNvSpPr/>
          <p:nvPr/>
        </p:nvSpPr>
        <p:spPr>
          <a:xfrm>
            <a:off x="429996" y="560865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Dominic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Thiem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Ilya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Ivashka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816059D8-E6A9-9F4A-876F-A700A07D1169}"/>
              </a:ext>
            </a:extLst>
          </p:cNvPr>
          <p:cNvSpPr/>
          <p:nvPr/>
        </p:nvSpPr>
        <p:spPr>
          <a:xfrm>
            <a:off x="441373" y="6173876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Dusan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Lajovic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Jiri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Vesely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E18FF604-543B-B04A-A906-F03D7506F2F2}"/>
              </a:ext>
            </a:extLst>
          </p:cNvPr>
          <p:cNvSpPr/>
          <p:nvPr/>
        </p:nvSpPr>
        <p:spPr>
          <a:xfrm>
            <a:off x="441373" y="67390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Fabio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Fognini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Pablo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Andujar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3A387E1F-2805-674A-8DD1-DE4B048CCC5F}"/>
              </a:ext>
            </a:extLst>
          </p:cNvPr>
          <p:cNvSpPr/>
          <p:nvPr/>
        </p:nvSpPr>
        <p:spPr>
          <a:xfrm>
            <a:off x="429995" y="7304314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Fernando Verdasco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Yoshihito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Nishioka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56E5A5FA-D2EB-DE49-8967-022DE3224DF9}"/>
              </a:ext>
            </a:extLst>
          </p:cNvPr>
          <p:cNvSpPr/>
          <p:nvPr/>
        </p:nvSpPr>
        <p:spPr>
          <a:xfrm>
            <a:off x="441373" y="7869533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Guido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Pella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Joao Sousa *</a:t>
            </a:r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5B01FE24-B125-1943-88B6-83734B721067}"/>
              </a:ext>
            </a:extLst>
          </p:cNvPr>
          <p:cNvSpPr/>
          <p:nvPr/>
        </p:nvSpPr>
        <p:spPr>
          <a:xfrm>
            <a:off x="441373" y="8434752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Hubert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Hurkacz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Tennys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Sandgren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*</a:t>
            </a:r>
          </a:p>
        </p:txBody>
      </p: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995B8863-E3DE-1146-84C5-0D8E61BF953C}"/>
              </a:ext>
            </a:extLst>
          </p:cNvPr>
          <p:cNvSpPr/>
          <p:nvPr/>
        </p:nvSpPr>
        <p:spPr>
          <a:xfrm>
            <a:off x="441372" y="8999971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Jan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Lennard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Struff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Evgeny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Donskoy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78358687-171D-DA4F-A6D4-639ADC927503}"/>
              </a:ext>
            </a:extLst>
          </p:cNvPr>
          <p:cNvSpPr/>
          <p:nvPr/>
        </p:nvSpPr>
        <p:spPr>
          <a:xfrm>
            <a:off x="1452196" y="521674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Marin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Cilic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James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Duckworth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5E7B44B9-67AA-B649-8241-4D3E7381E27B}"/>
              </a:ext>
            </a:extLst>
          </p:cNvPr>
          <p:cNvSpPr/>
          <p:nvPr/>
        </p:nvSpPr>
        <p:spPr>
          <a:xfrm>
            <a:off x="1452195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Matteo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Berrettini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Oscar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Otte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ADD109A6-4190-5041-9DC3-6AC3FE322708}"/>
              </a:ext>
            </a:extLst>
          </p:cNvPr>
          <p:cNvSpPr/>
          <p:nvPr/>
        </p:nvSpPr>
        <p:spPr>
          <a:xfrm>
            <a:off x="1452194" y="165211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Nikoloz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Basilashvili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Gilles Simon 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*</a:t>
            </a:r>
          </a:p>
        </p:txBody>
      </p: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B0A149C1-B2A1-7643-A5B3-51A74ADBD23D}"/>
              </a:ext>
            </a:extLst>
          </p:cNvPr>
          <p:cNvSpPr/>
          <p:nvPr/>
        </p:nvSpPr>
        <p:spPr>
          <a:xfrm>
            <a:off x="1452193" y="2217334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Pablo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Carreno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Busta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Jozef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Kovalik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84CFA5AA-F4F9-CB48-BFE0-444D16A6A8A0}"/>
              </a:ext>
            </a:extLst>
          </p:cNvPr>
          <p:cNvSpPr/>
          <p:nvPr/>
        </p:nvSpPr>
        <p:spPr>
          <a:xfrm>
            <a:off x="1452192" y="2782553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Pablo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Cuevas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Aljaz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Bedene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E35EDBC-F7BA-6047-A879-3E9826CF8B76}"/>
              </a:ext>
            </a:extLst>
          </p:cNvPr>
          <p:cNvSpPr txBox="1"/>
          <p:nvPr/>
        </p:nvSpPr>
        <p:spPr>
          <a:xfrm>
            <a:off x="720121" y="1523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6/24</a:t>
            </a:r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F9877668-C007-EA4B-9243-99B34686120E}"/>
              </a:ext>
            </a:extLst>
          </p:cNvPr>
          <p:cNvSpPr/>
          <p:nvPr/>
        </p:nvSpPr>
        <p:spPr>
          <a:xfrm>
            <a:off x="2817994" y="521673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Albert Ramos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Casper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Ruud *</a:t>
            </a:r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2C82628-529B-D04C-8145-016197DE0D83}"/>
              </a:ext>
            </a:extLst>
          </p:cNvPr>
          <p:cNvSpPr/>
          <p:nvPr/>
        </p:nvSpPr>
        <p:spPr>
          <a:xfrm>
            <a:off x="2817992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Alexander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Zverev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Dusan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Lajovic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5" name="Retângulo Arredondado 44">
            <a:extLst>
              <a:ext uri="{FF2B5EF4-FFF2-40B4-BE49-F238E27FC236}">
                <a16:creationId xmlns:a16="http://schemas.microsoft.com/office/drawing/2014/main" id="{25CE689C-1836-2E43-8788-0B222C963098}"/>
              </a:ext>
            </a:extLst>
          </p:cNvPr>
          <p:cNvSpPr/>
          <p:nvPr/>
        </p:nvSpPr>
        <p:spPr>
          <a:xfrm>
            <a:off x="2817992" y="16521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Benoit Paire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Kei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Nishikori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6" name="Retângulo Arredondado 45">
            <a:extLst>
              <a:ext uri="{FF2B5EF4-FFF2-40B4-BE49-F238E27FC236}">
                <a16:creationId xmlns:a16="http://schemas.microsoft.com/office/drawing/2014/main" id="{E8FE74E1-EEE6-4E4E-AC3A-A57F466D61B7}"/>
              </a:ext>
            </a:extLst>
          </p:cNvPr>
          <p:cNvSpPr/>
          <p:nvPr/>
        </p:nvSpPr>
        <p:spPr>
          <a:xfrm>
            <a:off x="2817992" y="2217333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Borna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Coric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Thomas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Fabbiano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47" name="Retângulo Arredondado 46">
            <a:extLst>
              <a:ext uri="{FF2B5EF4-FFF2-40B4-BE49-F238E27FC236}">
                <a16:creationId xmlns:a16="http://schemas.microsoft.com/office/drawing/2014/main" id="{CA1E9935-2E14-CB41-953D-85973E0F27C4}"/>
              </a:ext>
            </a:extLst>
          </p:cNvPr>
          <p:cNvSpPr/>
          <p:nvPr/>
        </p:nvSpPr>
        <p:spPr>
          <a:xfrm>
            <a:off x="2817992" y="2782551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David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Goffin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Corentin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Moutet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48" name="Retângulo Arredondado 47">
            <a:extLst>
              <a:ext uri="{FF2B5EF4-FFF2-40B4-BE49-F238E27FC236}">
                <a16:creationId xmlns:a16="http://schemas.microsoft.com/office/drawing/2014/main" id="{A8EF68D4-2B35-834A-9B59-1A60DD354253}"/>
              </a:ext>
            </a:extLst>
          </p:cNvPr>
          <p:cNvSpPr/>
          <p:nvPr/>
        </p:nvSpPr>
        <p:spPr>
          <a:xfrm>
            <a:off x="2817991" y="3347769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Dominic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Thiem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Stefanos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Tsitsipas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BF7ED19B-545E-5941-A974-F85BB86BC877}"/>
              </a:ext>
            </a:extLst>
          </p:cNvPr>
          <p:cNvSpPr/>
          <p:nvPr/>
        </p:nvSpPr>
        <p:spPr>
          <a:xfrm>
            <a:off x="2817991" y="39129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Fabio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Fognini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Elias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Ymer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0" name="Retângulo Arredondado 49">
            <a:extLst>
              <a:ext uri="{FF2B5EF4-FFF2-40B4-BE49-F238E27FC236}">
                <a16:creationId xmlns:a16="http://schemas.microsoft.com/office/drawing/2014/main" id="{97947D33-0022-D046-9214-62AC5560450E}"/>
              </a:ext>
            </a:extLst>
          </p:cNvPr>
          <p:cNvSpPr/>
          <p:nvPr/>
        </p:nvSpPr>
        <p:spPr>
          <a:xfrm>
            <a:off x="2817991" y="447820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Fernando Verdasco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Guido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Andreozzi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1" name="Retângulo Arredondado 50">
            <a:extLst>
              <a:ext uri="{FF2B5EF4-FFF2-40B4-BE49-F238E27FC236}">
                <a16:creationId xmlns:a16="http://schemas.microsoft.com/office/drawing/2014/main" id="{4B10AB54-D98D-DE43-A623-B922153FCB06}"/>
              </a:ext>
            </a:extLst>
          </p:cNvPr>
          <p:cNvSpPr/>
          <p:nvPr/>
        </p:nvSpPr>
        <p:spPr>
          <a:xfrm>
            <a:off x="2817991" y="50434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Monfils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Martin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Klizan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2" name="Retângulo Arredondado 51">
            <a:extLst>
              <a:ext uri="{FF2B5EF4-FFF2-40B4-BE49-F238E27FC236}">
                <a16:creationId xmlns:a16="http://schemas.microsoft.com/office/drawing/2014/main" id="{3BEDCE90-EDCA-E044-B39D-35059C1DC04F}"/>
              </a:ext>
            </a:extLst>
          </p:cNvPr>
          <p:cNvSpPr/>
          <p:nvPr/>
        </p:nvSpPr>
        <p:spPr>
          <a:xfrm>
            <a:off x="2817991" y="560865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Guido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Pella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53" name="Retângulo Arredondado 52">
            <a:extLst>
              <a:ext uri="{FF2B5EF4-FFF2-40B4-BE49-F238E27FC236}">
                <a16:creationId xmlns:a16="http://schemas.microsoft.com/office/drawing/2014/main" id="{B400FB71-F981-9442-ACEF-AA4D701506E0}"/>
              </a:ext>
            </a:extLst>
          </p:cNvPr>
          <p:cNvSpPr/>
          <p:nvPr/>
        </p:nvSpPr>
        <p:spPr>
          <a:xfrm>
            <a:off x="2817991" y="6173876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Hubert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Hurkacz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Marin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Cilic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54" name="Retângulo Arredondado 53">
            <a:extLst>
              <a:ext uri="{FF2B5EF4-FFF2-40B4-BE49-F238E27FC236}">
                <a16:creationId xmlns:a16="http://schemas.microsoft.com/office/drawing/2014/main" id="{2F55DE21-A6AC-8E43-AC2A-CF7E62FD07B0}"/>
              </a:ext>
            </a:extLst>
          </p:cNvPr>
          <p:cNvSpPr/>
          <p:nvPr/>
        </p:nvSpPr>
        <p:spPr>
          <a:xfrm>
            <a:off x="2817990" y="673909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Jan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Lennard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Struff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Steve Johnson *</a:t>
            </a:r>
          </a:p>
        </p:txBody>
      </p:sp>
      <p:sp>
        <p:nvSpPr>
          <p:cNvPr id="55" name="Retângulo Arredondado 54">
            <a:extLst>
              <a:ext uri="{FF2B5EF4-FFF2-40B4-BE49-F238E27FC236}">
                <a16:creationId xmlns:a16="http://schemas.microsoft.com/office/drawing/2014/main" id="{47CB12EB-6DF6-7746-A2C2-D2ED1EB86AC5}"/>
              </a:ext>
            </a:extLst>
          </p:cNvPr>
          <p:cNvSpPr/>
          <p:nvPr/>
        </p:nvSpPr>
        <p:spPr>
          <a:xfrm>
            <a:off x="2838434" y="7304314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Karen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Khachanov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Guillermo Garcia Lopez *</a:t>
            </a:r>
          </a:p>
        </p:txBody>
      </p:sp>
      <p:sp>
        <p:nvSpPr>
          <p:cNvPr id="56" name="Retângulo Arredondado 55">
            <a:extLst>
              <a:ext uri="{FF2B5EF4-FFF2-40B4-BE49-F238E27FC236}">
                <a16:creationId xmlns:a16="http://schemas.microsoft.com/office/drawing/2014/main" id="{CA305C9C-5A6E-0F4F-89F5-EDA2328A4CC0}"/>
              </a:ext>
            </a:extLst>
          </p:cNvPr>
          <p:cNvSpPr/>
          <p:nvPr/>
        </p:nvSpPr>
        <p:spPr>
          <a:xfrm>
            <a:off x="2838434" y="78730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Lucas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Pouille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Cameron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Norrie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7" name="Retângulo Arredondado 56">
            <a:extLst>
              <a:ext uri="{FF2B5EF4-FFF2-40B4-BE49-F238E27FC236}">
                <a16:creationId xmlns:a16="http://schemas.microsoft.com/office/drawing/2014/main" id="{49C7F33F-A9F9-6A46-8743-DB6E1412806A}"/>
              </a:ext>
            </a:extLst>
          </p:cNvPr>
          <p:cNvSpPr/>
          <p:nvPr/>
        </p:nvSpPr>
        <p:spPr>
          <a:xfrm>
            <a:off x="2817990" y="8441716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Jaume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Munar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8" name="Retângulo Arredondado 57">
            <a:extLst>
              <a:ext uri="{FF2B5EF4-FFF2-40B4-BE49-F238E27FC236}">
                <a16:creationId xmlns:a16="http://schemas.microsoft.com/office/drawing/2014/main" id="{2A3E8234-5BE1-F84F-A184-1509EADEB7A5}"/>
              </a:ext>
            </a:extLst>
          </p:cNvPr>
          <p:cNvSpPr/>
          <p:nvPr/>
        </p:nvSpPr>
        <p:spPr>
          <a:xfrm>
            <a:off x="2817989" y="900693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Pablo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Carreno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Busta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Federico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Delbonis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9" name="Retângulo Arredondado 58">
            <a:extLst>
              <a:ext uri="{FF2B5EF4-FFF2-40B4-BE49-F238E27FC236}">
                <a16:creationId xmlns:a16="http://schemas.microsoft.com/office/drawing/2014/main" id="{B1263916-8583-C04D-95D1-7965373BEDA1}"/>
              </a:ext>
            </a:extLst>
          </p:cNvPr>
          <p:cNvSpPr/>
          <p:nvPr/>
        </p:nvSpPr>
        <p:spPr>
          <a:xfrm>
            <a:off x="3840630" y="521672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Pablo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Cuevas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Kevin Anderson*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C3BB163-458A-6945-A953-B72AAAA4D75B}"/>
              </a:ext>
            </a:extLst>
          </p:cNvPr>
          <p:cNvSpPr txBox="1"/>
          <p:nvPr/>
        </p:nvSpPr>
        <p:spPr>
          <a:xfrm>
            <a:off x="2801670" y="10363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2/20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A9F8187B-5DA6-9247-A461-09A3B8EB3086}"/>
              </a:ext>
            </a:extLst>
          </p:cNvPr>
          <p:cNvSpPr txBox="1"/>
          <p:nvPr/>
        </p:nvSpPr>
        <p:spPr>
          <a:xfrm>
            <a:off x="4767591" y="3575824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Roland Garros</a:t>
            </a:r>
          </a:p>
        </p:txBody>
      </p:sp>
      <p:sp>
        <p:nvSpPr>
          <p:cNvPr id="44" name="Retângulo Arredondado 43">
            <a:extLst>
              <a:ext uri="{FF2B5EF4-FFF2-40B4-BE49-F238E27FC236}">
                <a16:creationId xmlns:a16="http://schemas.microsoft.com/office/drawing/2014/main" id="{3483A5AC-F7E6-A24B-B921-200DD743C6A4}"/>
              </a:ext>
            </a:extLst>
          </p:cNvPr>
          <p:cNvSpPr/>
          <p:nvPr/>
        </p:nvSpPr>
        <p:spPr>
          <a:xfrm>
            <a:off x="1452192" y="3347769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Radu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Albot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Gregoire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Barrere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1" name="Retângulo Arredondado 60">
            <a:extLst>
              <a:ext uri="{FF2B5EF4-FFF2-40B4-BE49-F238E27FC236}">
                <a16:creationId xmlns:a16="http://schemas.microsoft.com/office/drawing/2014/main" id="{CAC50C4A-26A6-804D-ACBE-B45C5EF86A42}"/>
              </a:ext>
            </a:extLst>
          </p:cNvPr>
          <p:cNvSpPr/>
          <p:nvPr/>
        </p:nvSpPr>
        <p:spPr>
          <a:xfrm>
            <a:off x="1452192" y="391298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Roberto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Bautista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Agut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Denis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Istomin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67D1ED90-54A1-E74E-8A8E-0A460ECCC039}"/>
              </a:ext>
            </a:extLst>
          </p:cNvPr>
          <p:cNvSpPr/>
          <p:nvPr/>
        </p:nvSpPr>
        <p:spPr>
          <a:xfrm>
            <a:off x="1452191" y="4478201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Taylor Harry Fritz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Guido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Andreozzi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4" name="Retângulo Arredondado 63">
            <a:extLst>
              <a:ext uri="{FF2B5EF4-FFF2-40B4-BE49-F238E27FC236}">
                <a16:creationId xmlns:a16="http://schemas.microsoft.com/office/drawing/2014/main" id="{E7C3C778-2CB3-284C-A983-049A76966985}"/>
              </a:ext>
            </a:extLst>
          </p:cNvPr>
          <p:cNvSpPr/>
          <p:nvPr/>
        </p:nvSpPr>
        <p:spPr>
          <a:xfrm>
            <a:off x="3840629" y="1086894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Radu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Albot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Damir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Dzumhur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5" name="Retângulo Arredondado 64">
            <a:extLst>
              <a:ext uri="{FF2B5EF4-FFF2-40B4-BE49-F238E27FC236}">
                <a16:creationId xmlns:a16="http://schemas.microsoft.com/office/drawing/2014/main" id="{648ADCE9-A65C-9148-BF47-36EE5CD3FC7E}"/>
              </a:ext>
            </a:extLst>
          </p:cNvPr>
          <p:cNvSpPr/>
          <p:nvPr/>
        </p:nvSpPr>
        <p:spPr>
          <a:xfrm>
            <a:off x="3840629" y="16521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Radu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Albot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Damir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Dzumhur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6" name="Retângulo Arredondado 65">
            <a:extLst>
              <a:ext uri="{FF2B5EF4-FFF2-40B4-BE49-F238E27FC236}">
                <a16:creationId xmlns:a16="http://schemas.microsoft.com/office/drawing/2014/main" id="{AF214F5C-6FC0-1643-872F-3F3593671003}"/>
              </a:ext>
            </a:extLst>
          </p:cNvPr>
          <p:cNvSpPr/>
          <p:nvPr/>
        </p:nvSpPr>
        <p:spPr>
          <a:xfrm>
            <a:off x="3840185" y="2217333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Sam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Querrey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Gilles Simon *</a:t>
            </a:r>
          </a:p>
        </p:txBody>
      </p:sp>
    </p:spTree>
    <p:extLst>
      <p:ext uri="{BB962C8B-B14F-4D97-AF65-F5344CB8AC3E}">
        <p14:creationId xmlns:p14="http://schemas.microsoft.com/office/powerpoint/2010/main" val="57772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E176EFB9-A697-CB4C-B918-2670A15493E5}"/>
              </a:ext>
            </a:extLst>
          </p:cNvPr>
          <p:cNvSpPr/>
          <p:nvPr/>
        </p:nvSpPr>
        <p:spPr>
          <a:xfrm>
            <a:off x="430001" y="5216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Juan Martin Del Potro*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730C8E11-7EBF-054D-918B-9507D5F58B94}"/>
              </a:ext>
            </a:extLst>
          </p:cNvPr>
          <p:cNvSpPr/>
          <p:nvPr/>
        </p:nvSpPr>
        <p:spPr>
          <a:xfrm>
            <a:off x="430000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Alexander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Zverev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Damir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Dzumhur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2EA8CF8D-41B9-C24E-B9CB-BD5A289CE289}"/>
              </a:ext>
            </a:extLst>
          </p:cNvPr>
          <p:cNvSpPr/>
          <p:nvPr/>
        </p:nvSpPr>
        <p:spPr>
          <a:xfrm>
            <a:off x="430000" y="16521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Borna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Coric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Diego Sebastian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Schwartzman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3ADD241-65E0-754C-8388-1B5A014340EB}"/>
              </a:ext>
            </a:extLst>
          </p:cNvPr>
          <p:cNvSpPr/>
          <p:nvPr/>
        </p:nvSpPr>
        <p:spPr>
          <a:xfrm>
            <a:off x="430000" y="221733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David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Goffin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Gael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Monfils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189EB355-C999-2E4A-A2D7-B0695D9F9888}"/>
              </a:ext>
            </a:extLst>
          </p:cNvPr>
          <p:cNvSpPr/>
          <p:nvPr/>
        </p:nvSpPr>
        <p:spPr>
          <a:xfrm>
            <a:off x="429999" y="278255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Dominic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Thiem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Matteo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Berrettini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A54BE7AC-D666-5E4F-A89E-8583EEB308EB}"/>
              </a:ext>
            </a:extLst>
          </p:cNvPr>
          <p:cNvSpPr/>
          <p:nvPr/>
        </p:nvSpPr>
        <p:spPr>
          <a:xfrm>
            <a:off x="429999" y="334777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Fabio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Fognini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Kyle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Edmund *</a:t>
            </a:r>
          </a:p>
        </p:txBody>
      </p: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70D70E37-3A26-BF41-99E4-D142999FFCF5}"/>
              </a:ext>
            </a:extLst>
          </p:cNvPr>
          <p:cNvSpPr/>
          <p:nvPr/>
        </p:nvSpPr>
        <p:spPr>
          <a:xfrm>
            <a:off x="429999" y="391299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Fernando Verdasco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Grigor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Dimitrov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E35EDBC-F7BA-6047-A879-3E9826CF8B76}"/>
              </a:ext>
            </a:extLst>
          </p:cNvPr>
          <p:cNvSpPr txBox="1"/>
          <p:nvPr/>
        </p:nvSpPr>
        <p:spPr>
          <a:xfrm>
            <a:off x="429995" y="6190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6/14 ~ 2</a:t>
            </a:r>
          </a:p>
        </p:txBody>
      </p:sp>
      <p:sp>
        <p:nvSpPr>
          <p:cNvPr id="44" name="Retângulo Arredondado 43">
            <a:extLst>
              <a:ext uri="{FF2B5EF4-FFF2-40B4-BE49-F238E27FC236}">
                <a16:creationId xmlns:a16="http://schemas.microsoft.com/office/drawing/2014/main" id="{CD58A043-D483-AE46-8D5B-6770144CA86D}"/>
              </a:ext>
            </a:extLst>
          </p:cNvPr>
          <p:cNvSpPr/>
          <p:nvPr/>
        </p:nvSpPr>
        <p:spPr>
          <a:xfrm>
            <a:off x="429995" y="4474853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Isner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Pierre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Hugues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Herbert *</a:t>
            </a:r>
          </a:p>
        </p:txBody>
      </p:sp>
      <p:sp>
        <p:nvSpPr>
          <p:cNvPr id="61" name="Retângulo Arredondado 60">
            <a:extLst>
              <a:ext uri="{FF2B5EF4-FFF2-40B4-BE49-F238E27FC236}">
                <a16:creationId xmlns:a16="http://schemas.microsoft.com/office/drawing/2014/main" id="{6DA6C768-508C-C54D-997F-91D1FFAB2CFE}"/>
              </a:ext>
            </a:extLst>
          </p:cNvPr>
          <p:cNvSpPr/>
          <p:nvPr/>
        </p:nvSpPr>
        <p:spPr>
          <a:xfrm>
            <a:off x="1712391" y="5216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Fernando Verdasco</a:t>
            </a:r>
          </a:p>
        </p:txBody>
      </p:sp>
      <p:sp>
        <p:nvSpPr>
          <p:cNvPr id="62" name="Retângulo Arredondado 61">
            <a:extLst>
              <a:ext uri="{FF2B5EF4-FFF2-40B4-BE49-F238E27FC236}">
                <a16:creationId xmlns:a16="http://schemas.microsoft.com/office/drawing/2014/main" id="{6C750A69-2C08-7148-BC44-7D8E154214D9}"/>
              </a:ext>
            </a:extLst>
          </p:cNvPr>
          <p:cNvSpPr/>
          <p:nvPr/>
        </p:nvSpPr>
        <p:spPr>
          <a:xfrm>
            <a:off x="1712390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Isner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Juan Martin Del Potro *</a:t>
            </a:r>
          </a:p>
        </p:txBody>
      </p: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186EA4D7-90A5-F343-BD97-F0683457CE99}"/>
              </a:ext>
            </a:extLst>
          </p:cNvPr>
          <p:cNvSpPr/>
          <p:nvPr/>
        </p:nvSpPr>
        <p:spPr>
          <a:xfrm>
            <a:off x="1712390" y="16521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Marin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Cilic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Fabio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Fognini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4" name="Retângulo Arredondado 63">
            <a:extLst>
              <a:ext uri="{FF2B5EF4-FFF2-40B4-BE49-F238E27FC236}">
                <a16:creationId xmlns:a16="http://schemas.microsoft.com/office/drawing/2014/main" id="{12AF5B8D-D7C7-E044-8C1C-1C5E73902ECC}"/>
              </a:ext>
            </a:extLst>
          </p:cNvPr>
          <p:cNvSpPr/>
          <p:nvPr/>
        </p:nvSpPr>
        <p:spPr>
          <a:xfrm>
            <a:off x="1712390" y="221733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Diego Sebastian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Schwartzman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Kevin Anderson*</a:t>
            </a:r>
          </a:p>
        </p:txBody>
      </p:sp>
      <p:sp>
        <p:nvSpPr>
          <p:cNvPr id="65" name="Retângulo Arredondado 64">
            <a:extLst>
              <a:ext uri="{FF2B5EF4-FFF2-40B4-BE49-F238E27FC236}">
                <a16:creationId xmlns:a16="http://schemas.microsoft.com/office/drawing/2014/main" id="{DB9680C5-CB6F-4846-864D-2049D6BAE699}"/>
              </a:ext>
            </a:extLst>
          </p:cNvPr>
          <p:cNvSpPr/>
          <p:nvPr/>
        </p:nvSpPr>
        <p:spPr>
          <a:xfrm>
            <a:off x="1712389" y="278255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Dominic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Thiem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Kei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Nishikori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7" name="Retângulo Arredondado 66">
            <a:extLst>
              <a:ext uri="{FF2B5EF4-FFF2-40B4-BE49-F238E27FC236}">
                <a16:creationId xmlns:a16="http://schemas.microsoft.com/office/drawing/2014/main" id="{046382EE-00EC-AC47-8F9C-3D821E7D5603}"/>
              </a:ext>
            </a:extLst>
          </p:cNvPr>
          <p:cNvSpPr/>
          <p:nvPr/>
        </p:nvSpPr>
        <p:spPr>
          <a:xfrm>
            <a:off x="1712388" y="334777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David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Goffin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Marco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Cecchinato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*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A6808C3-F1BD-D04D-BCBB-03B4CEF49AAE}"/>
              </a:ext>
            </a:extLst>
          </p:cNvPr>
          <p:cNvSpPr txBox="1"/>
          <p:nvPr/>
        </p:nvSpPr>
        <p:spPr>
          <a:xfrm>
            <a:off x="1752515" y="6190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2/6</a:t>
            </a:r>
          </a:p>
        </p:txBody>
      </p:sp>
      <p:sp>
        <p:nvSpPr>
          <p:cNvPr id="69" name="Retângulo Arredondado 68">
            <a:extLst>
              <a:ext uri="{FF2B5EF4-FFF2-40B4-BE49-F238E27FC236}">
                <a16:creationId xmlns:a16="http://schemas.microsoft.com/office/drawing/2014/main" id="{18D5E788-B94A-6F49-B092-E559C1EE3EAD}"/>
              </a:ext>
            </a:extLst>
          </p:cNvPr>
          <p:cNvSpPr/>
          <p:nvPr/>
        </p:nvSpPr>
        <p:spPr>
          <a:xfrm>
            <a:off x="2994779" y="52167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Alexander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Zverev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Dominic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Thiem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0" name="Retângulo Arredondado 69">
            <a:extLst>
              <a:ext uri="{FF2B5EF4-FFF2-40B4-BE49-F238E27FC236}">
                <a16:creationId xmlns:a16="http://schemas.microsoft.com/office/drawing/2014/main" id="{43806065-8F7F-C048-85AB-18A07129CDB9}"/>
              </a:ext>
            </a:extLst>
          </p:cNvPr>
          <p:cNvSpPr/>
          <p:nvPr/>
        </p:nvSpPr>
        <p:spPr>
          <a:xfrm>
            <a:off x="2994778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Diego Sebastian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Schwartzman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1" name="Retângulo Arredondado 70">
            <a:extLst>
              <a:ext uri="{FF2B5EF4-FFF2-40B4-BE49-F238E27FC236}">
                <a16:creationId xmlns:a16="http://schemas.microsoft.com/office/drawing/2014/main" id="{D6A78342-B2CD-7649-87DA-810980D16902}"/>
              </a:ext>
            </a:extLst>
          </p:cNvPr>
          <p:cNvSpPr/>
          <p:nvPr/>
        </p:nvSpPr>
        <p:spPr>
          <a:xfrm>
            <a:off x="2994778" y="165211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Marin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Cilic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Juan Martin Del Potro *</a:t>
            </a:r>
          </a:p>
        </p:txBody>
      </p:sp>
      <p:sp>
        <p:nvSpPr>
          <p:cNvPr id="76" name="Retângulo Arredondado 75">
            <a:extLst>
              <a:ext uri="{FF2B5EF4-FFF2-40B4-BE49-F238E27FC236}">
                <a16:creationId xmlns:a16="http://schemas.microsoft.com/office/drawing/2014/main" id="{F509027A-768E-1849-BD4B-E310E645C5E0}"/>
              </a:ext>
            </a:extLst>
          </p:cNvPr>
          <p:cNvSpPr/>
          <p:nvPr/>
        </p:nvSpPr>
        <p:spPr>
          <a:xfrm>
            <a:off x="4218648" y="5216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Juan Martin Del Potro *</a:t>
            </a:r>
          </a:p>
        </p:txBody>
      </p:sp>
      <p:sp>
        <p:nvSpPr>
          <p:cNvPr id="77" name="Retângulo Arredondado 76">
            <a:extLst>
              <a:ext uri="{FF2B5EF4-FFF2-40B4-BE49-F238E27FC236}">
                <a16:creationId xmlns:a16="http://schemas.microsoft.com/office/drawing/2014/main" id="{48D5BF2D-E197-DE40-A900-426FFA3DD136}"/>
              </a:ext>
            </a:extLst>
          </p:cNvPr>
          <p:cNvSpPr/>
          <p:nvPr/>
        </p:nvSpPr>
        <p:spPr>
          <a:xfrm>
            <a:off x="4218647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Dominic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Thiem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Marco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Cecchinato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79" name="Retângulo Arredondado 78">
            <a:extLst>
              <a:ext uri="{FF2B5EF4-FFF2-40B4-BE49-F238E27FC236}">
                <a16:creationId xmlns:a16="http://schemas.microsoft.com/office/drawing/2014/main" id="{5022D638-AEB6-3E4E-BA3D-220686F5D321}"/>
              </a:ext>
            </a:extLst>
          </p:cNvPr>
          <p:cNvSpPr/>
          <p:nvPr/>
        </p:nvSpPr>
        <p:spPr>
          <a:xfrm>
            <a:off x="5442517" y="5216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Dominic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Thiem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D1FE285-AA04-554C-B3DD-2640D80E1AA6}"/>
              </a:ext>
            </a:extLst>
          </p:cNvPr>
          <p:cNvSpPr txBox="1"/>
          <p:nvPr/>
        </p:nvSpPr>
        <p:spPr>
          <a:xfrm>
            <a:off x="4767591" y="3575824"/>
            <a:ext cx="18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ROLAND GARROS</a:t>
            </a:r>
          </a:p>
        </p:txBody>
      </p:sp>
      <p:sp>
        <p:nvSpPr>
          <p:cNvPr id="26" name="Retângulo Arredondado 25">
            <a:extLst>
              <a:ext uri="{FF2B5EF4-FFF2-40B4-BE49-F238E27FC236}">
                <a16:creationId xmlns:a16="http://schemas.microsoft.com/office/drawing/2014/main" id="{D1FB3AD8-35F5-8247-BD3A-84227D342201}"/>
              </a:ext>
            </a:extLst>
          </p:cNvPr>
          <p:cNvSpPr/>
          <p:nvPr/>
        </p:nvSpPr>
        <p:spPr>
          <a:xfrm>
            <a:off x="429995" y="504343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Karen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Khachanov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Lucas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Pouille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2C9F87AA-8CC1-5544-BCF3-433F7F1CA9CD}"/>
              </a:ext>
            </a:extLst>
          </p:cNvPr>
          <p:cNvSpPr/>
          <p:nvPr/>
        </p:nvSpPr>
        <p:spPr>
          <a:xfrm>
            <a:off x="429995" y="560865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Kei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Nishikori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Gilles Simon *</a:t>
            </a:r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6E5C8DE8-B1B7-664B-8CD2-4E0C33867CA0}"/>
              </a:ext>
            </a:extLst>
          </p:cNvPr>
          <p:cNvSpPr/>
          <p:nvPr/>
        </p:nvSpPr>
        <p:spPr>
          <a:xfrm>
            <a:off x="433936" y="6169959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Marin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Cilic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Steve Johnson *</a:t>
            </a:r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136F4541-DEBA-2E4C-8C5B-34C06622368B}"/>
              </a:ext>
            </a:extLst>
          </p:cNvPr>
          <p:cNvSpPr/>
          <p:nvPr/>
        </p:nvSpPr>
        <p:spPr>
          <a:xfrm>
            <a:off x="429995" y="6738541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Roberto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Bautista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Agut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6F894E8A-FBA6-444F-A965-9559DBB37D7C}"/>
              </a:ext>
            </a:extLst>
          </p:cNvPr>
          <p:cNvSpPr/>
          <p:nvPr/>
        </p:nvSpPr>
        <p:spPr>
          <a:xfrm>
            <a:off x="429995" y="7296483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Pablo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Carreno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Busta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Marco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Cecchinato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AEA46276-B149-2149-B786-6B6BFCB35AA2}"/>
              </a:ext>
            </a:extLst>
          </p:cNvPr>
          <p:cNvSpPr/>
          <p:nvPr/>
        </p:nvSpPr>
        <p:spPr>
          <a:xfrm>
            <a:off x="429995" y="785442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Richard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Gasquet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0E53DD2D-FB4C-744C-BF15-0A5F418BF933}"/>
              </a:ext>
            </a:extLst>
          </p:cNvPr>
          <p:cNvSpPr/>
          <p:nvPr/>
        </p:nvSpPr>
        <p:spPr>
          <a:xfrm>
            <a:off x="2994778" y="221733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Marco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Cecchinato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2353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E176EFB9-A697-CB4C-B918-2670A15493E5}"/>
              </a:ext>
            </a:extLst>
          </p:cNvPr>
          <p:cNvSpPr/>
          <p:nvPr/>
        </p:nvSpPr>
        <p:spPr>
          <a:xfrm>
            <a:off x="430001" y="5216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Adrian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Mannarino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Christian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Garin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730C8E11-7EBF-054D-918B-9507D5F58B94}"/>
              </a:ext>
            </a:extLst>
          </p:cNvPr>
          <p:cNvSpPr/>
          <p:nvPr/>
        </p:nvSpPr>
        <p:spPr>
          <a:xfrm>
            <a:off x="430000" y="108689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Alex De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Minaur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Marco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Cecchinato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2EA8CF8D-41B9-C24E-B9CB-BD5A289CE289}"/>
              </a:ext>
            </a:extLst>
          </p:cNvPr>
          <p:cNvSpPr/>
          <p:nvPr/>
        </p:nvSpPr>
        <p:spPr>
          <a:xfrm>
            <a:off x="430000" y="16521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Alexander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Zverev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James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Duckworth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3ADD241-65E0-754C-8388-1B5A014340EB}"/>
              </a:ext>
            </a:extLst>
          </p:cNvPr>
          <p:cNvSpPr/>
          <p:nvPr/>
        </p:nvSpPr>
        <p:spPr>
          <a:xfrm>
            <a:off x="430000" y="221733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Benoit Paire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Jason Jung *</a:t>
            </a: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189EB355-C999-2E4A-A2D7-B0695D9F9888}"/>
              </a:ext>
            </a:extLst>
          </p:cNvPr>
          <p:cNvSpPr/>
          <p:nvPr/>
        </p:nvSpPr>
        <p:spPr>
          <a:xfrm>
            <a:off x="429999" y="278255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Borna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Coric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Daniil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Medvedev</a:t>
            </a:r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A54BE7AC-D666-5E4F-A89E-8583EEB308EB}"/>
              </a:ext>
            </a:extLst>
          </p:cNvPr>
          <p:cNvSpPr/>
          <p:nvPr/>
        </p:nvSpPr>
        <p:spPr>
          <a:xfrm>
            <a:off x="429999" y="33477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Denis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Shapovalov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Jeremy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Chardy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70D70E37-3A26-BF41-99E4-D142999FFCF5}"/>
              </a:ext>
            </a:extLst>
          </p:cNvPr>
          <p:cNvSpPr/>
          <p:nvPr/>
        </p:nvSpPr>
        <p:spPr>
          <a:xfrm>
            <a:off x="429999" y="391299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Dominic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Thiem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Marcos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Baghdatis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B9AD89DA-D827-1B4D-861C-409E8B35FDE8}"/>
              </a:ext>
            </a:extLst>
          </p:cNvPr>
          <p:cNvSpPr/>
          <p:nvPr/>
        </p:nvSpPr>
        <p:spPr>
          <a:xfrm>
            <a:off x="429998" y="44782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Dusan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Lajovic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Roger Federer</a:t>
            </a:r>
          </a:p>
        </p:txBody>
      </p:sp>
      <p:sp>
        <p:nvSpPr>
          <p:cNvPr id="22" name="Retângulo Arredondado 21">
            <a:extLst>
              <a:ext uri="{FF2B5EF4-FFF2-40B4-BE49-F238E27FC236}">
                <a16:creationId xmlns:a16="http://schemas.microsoft.com/office/drawing/2014/main" id="{F2728119-F60C-8E41-8071-788565BC2128}"/>
              </a:ext>
            </a:extLst>
          </p:cNvPr>
          <p:cNvSpPr/>
          <p:nvPr/>
        </p:nvSpPr>
        <p:spPr>
          <a:xfrm>
            <a:off x="429997" y="504343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Fabio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Fognini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Taro Daniel *</a:t>
            </a:r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21DD3F93-2EB0-CE4D-8CBD-187A8DA54421}"/>
              </a:ext>
            </a:extLst>
          </p:cNvPr>
          <p:cNvSpPr/>
          <p:nvPr/>
        </p:nvSpPr>
        <p:spPr>
          <a:xfrm>
            <a:off x="429996" y="560865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Filip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Krajinovic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Nicolas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Jarry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816059D8-E6A9-9F4A-876F-A700A07D1169}"/>
              </a:ext>
            </a:extLst>
          </p:cNvPr>
          <p:cNvSpPr/>
          <p:nvPr/>
        </p:nvSpPr>
        <p:spPr>
          <a:xfrm>
            <a:off x="441373" y="6173876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Monfils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Richard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Gasquet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 *</a:t>
            </a:r>
          </a:p>
        </p:txBody>
      </p: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E18FF604-543B-B04A-A906-F03D7506F2F2}"/>
              </a:ext>
            </a:extLst>
          </p:cNvPr>
          <p:cNvSpPr/>
          <p:nvPr/>
        </p:nvSpPr>
        <p:spPr>
          <a:xfrm>
            <a:off x="441373" y="673909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Hubert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Hurkacz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Bernard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Tomic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3A387E1F-2805-674A-8DD1-DE4B048CCC5F}"/>
              </a:ext>
            </a:extLst>
          </p:cNvPr>
          <p:cNvSpPr/>
          <p:nvPr/>
        </p:nvSpPr>
        <p:spPr>
          <a:xfrm>
            <a:off x="429995" y="7304314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Jan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Lennard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Struff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Leonardo Mayer *</a:t>
            </a:r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56E5A5FA-D2EB-DE49-8967-022DE3224DF9}"/>
              </a:ext>
            </a:extLst>
          </p:cNvPr>
          <p:cNvSpPr/>
          <p:nvPr/>
        </p:nvSpPr>
        <p:spPr>
          <a:xfrm>
            <a:off x="441373" y="7869533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Guido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Pella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Joao Sousa *</a:t>
            </a:r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5B01FE24-B125-1943-88B6-83734B721067}"/>
              </a:ext>
            </a:extLst>
          </p:cNvPr>
          <p:cNvSpPr/>
          <p:nvPr/>
        </p:nvSpPr>
        <p:spPr>
          <a:xfrm>
            <a:off x="441373" y="8434752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Isner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Yannick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Maden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995B8863-E3DE-1146-84C5-0D8E61BF953C}"/>
              </a:ext>
            </a:extLst>
          </p:cNvPr>
          <p:cNvSpPr/>
          <p:nvPr/>
        </p:nvSpPr>
        <p:spPr>
          <a:xfrm>
            <a:off x="441372" y="8999971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Millman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Stefano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Travaglia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78358687-171D-DA4F-A6D4-639ADC927503}"/>
              </a:ext>
            </a:extLst>
          </p:cNvPr>
          <p:cNvSpPr/>
          <p:nvPr/>
        </p:nvSpPr>
        <p:spPr>
          <a:xfrm>
            <a:off x="1452196" y="521674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Laslo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Djere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Paolo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Lorenzi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5E7B44B9-67AA-B649-8241-4D3E7381E27B}"/>
              </a:ext>
            </a:extLst>
          </p:cNvPr>
          <p:cNvSpPr/>
          <p:nvPr/>
        </p:nvSpPr>
        <p:spPr>
          <a:xfrm>
            <a:off x="1452195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Lucas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Pouille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Denis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Kudla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ADD109A6-4190-5041-9DC3-6AC3FE322708}"/>
              </a:ext>
            </a:extLst>
          </p:cNvPr>
          <p:cNvSpPr/>
          <p:nvPr/>
        </p:nvSpPr>
        <p:spPr>
          <a:xfrm>
            <a:off x="1452194" y="16521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Marin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Cilic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Yoshihito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Nishioka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B0A149C1-B2A1-7643-A5B3-51A74ADBD23D}"/>
              </a:ext>
            </a:extLst>
          </p:cNvPr>
          <p:cNvSpPr/>
          <p:nvPr/>
        </p:nvSpPr>
        <p:spPr>
          <a:xfrm>
            <a:off x="1452193" y="2217334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Nick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Kyrgios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Denis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Istomin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84CFA5AA-F4F9-CB48-BFE0-444D16A6A8A0}"/>
              </a:ext>
            </a:extLst>
          </p:cNvPr>
          <p:cNvSpPr/>
          <p:nvPr/>
        </p:nvSpPr>
        <p:spPr>
          <a:xfrm>
            <a:off x="1452192" y="2782553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Nikoloz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Basilashvili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Gilles Simon *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E35EDBC-F7BA-6047-A879-3E9826CF8B76}"/>
              </a:ext>
            </a:extLst>
          </p:cNvPr>
          <p:cNvSpPr txBox="1"/>
          <p:nvPr/>
        </p:nvSpPr>
        <p:spPr>
          <a:xfrm>
            <a:off x="720121" y="1523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8/27</a:t>
            </a:r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F9877668-C007-EA4B-9243-99B34686120E}"/>
              </a:ext>
            </a:extLst>
          </p:cNvPr>
          <p:cNvSpPr/>
          <p:nvPr/>
        </p:nvSpPr>
        <p:spPr>
          <a:xfrm>
            <a:off x="2817994" y="521673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Alex De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Minaur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Pierre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Hugues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Herbert *</a:t>
            </a:r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2C82628-529B-D04C-8145-016197DE0D83}"/>
              </a:ext>
            </a:extLst>
          </p:cNvPr>
          <p:cNvSpPr/>
          <p:nvPr/>
        </p:nvSpPr>
        <p:spPr>
          <a:xfrm>
            <a:off x="2817992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Alexander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Zverev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Taylor Harry Fritz</a:t>
            </a:r>
          </a:p>
        </p:txBody>
      </p:sp>
      <p:sp>
        <p:nvSpPr>
          <p:cNvPr id="45" name="Retângulo Arredondado 44">
            <a:extLst>
              <a:ext uri="{FF2B5EF4-FFF2-40B4-BE49-F238E27FC236}">
                <a16:creationId xmlns:a16="http://schemas.microsoft.com/office/drawing/2014/main" id="{25CE689C-1836-2E43-8788-0B222C963098}"/>
              </a:ext>
            </a:extLst>
          </p:cNvPr>
          <p:cNvSpPr/>
          <p:nvPr/>
        </p:nvSpPr>
        <p:spPr>
          <a:xfrm>
            <a:off x="2817992" y="165211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Benoit Paire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Denis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Shapovalov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6" name="Retângulo Arredondado 45">
            <a:extLst>
              <a:ext uri="{FF2B5EF4-FFF2-40B4-BE49-F238E27FC236}">
                <a16:creationId xmlns:a16="http://schemas.microsoft.com/office/drawing/2014/main" id="{E8FE74E1-EEE6-4E4E-AC3A-A57F466D61B7}"/>
              </a:ext>
            </a:extLst>
          </p:cNvPr>
          <p:cNvSpPr/>
          <p:nvPr/>
        </p:nvSpPr>
        <p:spPr>
          <a:xfrm>
            <a:off x="2817992" y="2217333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Daniil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Medvedev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Guillermo Garcia Lopez *</a:t>
            </a:r>
          </a:p>
        </p:txBody>
      </p:sp>
      <p:sp>
        <p:nvSpPr>
          <p:cNvPr id="47" name="Retângulo Arredondado 46">
            <a:extLst>
              <a:ext uri="{FF2B5EF4-FFF2-40B4-BE49-F238E27FC236}">
                <a16:creationId xmlns:a16="http://schemas.microsoft.com/office/drawing/2014/main" id="{CA1E9935-2E14-CB41-953D-85973E0F27C4}"/>
              </a:ext>
            </a:extLst>
          </p:cNvPr>
          <p:cNvSpPr/>
          <p:nvPr/>
        </p:nvSpPr>
        <p:spPr>
          <a:xfrm>
            <a:off x="2817992" y="2782551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Diego Sebastian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Schwartzman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Jiri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Vesely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48" name="Retângulo Arredondado 47">
            <a:extLst>
              <a:ext uri="{FF2B5EF4-FFF2-40B4-BE49-F238E27FC236}">
                <a16:creationId xmlns:a16="http://schemas.microsoft.com/office/drawing/2014/main" id="{A8EF68D4-2B35-834A-9B59-1A60DD354253}"/>
              </a:ext>
            </a:extLst>
          </p:cNvPr>
          <p:cNvSpPr/>
          <p:nvPr/>
        </p:nvSpPr>
        <p:spPr>
          <a:xfrm>
            <a:off x="2817991" y="3347769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Monfils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Paolo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Lorenzi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BF7ED19B-545E-5941-A974-F85BB86BC877}"/>
              </a:ext>
            </a:extLst>
          </p:cNvPr>
          <p:cNvSpPr/>
          <p:nvPr/>
        </p:nvSpPr>
        <p:spPr>
          <a:xfrm>
            <a:off x="2817991" y="391299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Guido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Pella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Marin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Cilic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50" name="Retângulo Arredondado 49">
            <a:extLst>
              <a:ext uri="{FF2B5EF4-FFF2-40B4-BE49-F238E27FC236}">
                <a16:creationId xmlns:a16="http://schemas.microsoft.com/office/drawing/2014/main" id="{97947D33-0022-D046-9214-62AC5560450E}"/>
              </a:ext>
            </a:extLst>
          </p:cNvPr>
          <p:cNvSpPr/>
          <p:nvPr/>
        </p:nvSpPr>
        <p:spPr>
          <a:xfrm>
            <a:off x="2817991" y="447820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Jan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Lennard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Struff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Ivo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Karlovic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1" name="Retângulo Arredondado 50">
            <a:extLst>
              <a:ext uri="{FF2B5EF4-FFF2-40B4-BE49-F238E27FC236}">
                <a16:creationId xmlns:a16="http://schemas.microsoft.com/office/drawing/2014/main" id="{4B10AB54-D98D-DE43-A623-B922153FCB06}"/>
              </a:ext>
            </a:extLst>
          </p:cNvPr>
          <p:cNvSpPr/>
          <p:nvPr/>
        </p:nvSpPr>
        <p:spPr>
          <a:xfrm>
            <a:off x="2817991" y="50434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Millman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Milos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Raonic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52" name="Retângulo Arredondado 51">
            <a:extLst>
              <a:ext uri="{FF2B5EF4-FFF2-40B4-BE49-F238E27FC236}">
                <a16:creationId xmlns:a16="http://schemas.microsoft.com/office/drawing/2014/main" id="{3BEDCE90-EDCA-E044-B39D-35059C1DC04F}"/>
              </a:ext>
            </a:extLst>
          </p:cNvPr>
          <p:cNvSpPr/>
          <p:nvPr/>
        </p:nvSpPr>
        <p:spPr>
          <a:xfrm>
            <a:off x="2817991" y="560865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Karen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Khachanov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Marcos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Baghdatis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3" name="Retângulo Arredondado 52">
            <a:extLst>
              <a:ext uri="{FF2B5EF4-FFF2-40B4-BE49-F238E27FC236}">
                <a16:creationId xmlns:a16="http://schemas.microsoft.com/office/drawing/2014/main" id="{B400FB71-F981-9442-ACEF-AA4D701506E0}"/>
              </a:ext>
            </a:extLst>
          </p:cNvPr>
          <p:cNvSpPr/>
          <p:nvPr/>
        </p:nvSpPr>
        <p:spPr>
          <a:xfrm>
            <a:off x="2817991" y="6173876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Kei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Nishikori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Bernard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Tomic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4" name="Retângulo Arredondado 53">
            <a:extLst>
              <a:ext uri="{FF2B5EF4-FFF2-40B4-BE49-F238E27FC236}">
                <a16:creationId xmlns:a16="http://schemas.microsoft.com/office/drawing/2014/main" id="{2F55DE21-A6AC-8E43-AC2A-CF7E62FD07B0}"/>
              </a:ext>
            </a:extLst>
          </p:cNvPr>
          <p:cNvSpPr/>
          <p:nvPr/>
        </p:nvSpPr>
        <p:spPr>
          <a:xfrm>
            <a:off x="2817990" y="673909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Lucas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Pouille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Dennis Novak *</a:t>
            </a:r>
          </a:p>
        </p:txBody>
      </p:sp>
      <p:sp>
        <p:nvSpPr>
          <p:cNvPr id="55" name="Retângulo Arredondado 54">
            <a:extLst>
              <a:ext uri="{FF2B5EF4-FFF2-40B4-BE49-F238E27FC236}">
                <a16:creationId xmlns:a16="http://schemas.microsoft.com/office/drawing/2014/main" id="{47CB12EB-6DF6-7746-A2C2-D2ED1EB86AC5}"/>
              </a:ext>
            </a:extLst>
          </p:cNvPr>
          <p:cNvSpPr/>
          <p:nvPr/>
        </p:nvSpPr>
        <p:spPr>
          <a:xfrm>
            <a:off x="2838434" y="7304314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Matteo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Berrettini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Gilles Simon *</a:t>
            </a:r>
          </a:p>
        </p:txBody>
      </p:sp>
      <p:sp>
        <p:nvSpPr>
          <p:cNvPr id="56" name="Retângulo Arredondado 55">
            <a:extLst>
              <a:ext uri="{FF2B5EF4-FFF2-40B4-BE49-F238E27FC236}">
                <a16:creationId xmlns:a16="http://schemas.microsoft.com/office/drawing/2014/main" id="{CA305C9C-5A6E-0F4F-89F5-EDA2328A4CC0}"/>
              </a:ext>
            </a:extLst>
          </p:cNvPr>
          <p:cNvSpPr/>
          <p:nvPr/>
        </p:nvSpPr>
        <p:spPr>
          <a:xfrm>
            <a:off x="2838434" y="78730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Nick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Kyrgios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Robin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Haase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7" name="Retângulo Arredondado 56">
            <a:extLst>
              <a:ext uri="{FF2B5EF4-FFF2-40B4-BE49-F238E27FC236}">
                <a16:creationId xmlns:a16="http://schemas.microsoft.com/office/drawing/2014/main" id="{49C7F33F-A9F9-6A46-8743-DB6E1412806A}"/>
              </a:ext>
            </a:extLst>
          </p:cNvPr>
          <p:cNvSpPr/>
          <p:nvPr/>
        </p:nvSpPr>
        <p:spPr>
          <a:xfrm>
            <a:off x="2817990" y="8441716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Radu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Albot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Aljaz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Bedene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8" name="Retângulo Arredondado 57">
            <a:extLst>
              <a:ext uri="{FF2B5EF4-FFF2-40B4-BE49-F238E27FC236}">
                <a16:creationId xmlns:a16="http://schemas.microsoft.com/office/drawing/2014/main" id="{2A3E8234-5BE1-F84F-A184-1509EADEB7A5}"/>
              </a:ext>
            </a:extLst>
          </p:cNvPr>
          <p:cNvSpPr/>
          <p:nvPr/>
        </p:nvSpPr>
        <p:spPr>
          <a:xfrm>
            <a:off x="2817989" y="900693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Mikhail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Kukushkin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9" name="Retângulo Arredondado 58">
            <a:extLst>
              <a:ext uri="{FF2B5EF4-FFF2-40B4-BE49-F238E27FC236}">
                <a16:creationId xmlns:a16="http://schemas.microsoft.com/office/drawing/2014/main" id="{B1263916-8583-C04D-95D1-7965373BEDA1}"/>
              </a:ext>
            </a:extLst>
          </p:cNvPr>
          <p:cNvSpPr/>
          <p:nvPr/>
        </p:nvSpPr>
        <p:spPr>
          <a:xfrm>
            <a:off x="3840630" y="521672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Roger Federer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Lukas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Lacko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C3BB163-458A-6945-A953-B72AAAA4D75B}"/>
              </a:ext>
            </a:extLst>
          </p:cNvPr>
          <p:cNvSpPr txBox="1"/>
          <p:nvPr/>
        </p:nvSpPr>
        <p:spPr>
          <a:xfrm>
            <a:off x="2801670" y="10363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2/20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A9F8187B-5DA6-9247-A461-09A3B8EB3086}"/>
              </a:ext>
            </a:extLst>
          </p:cNvPr>
          <p:cNvSpPr txBox="1"/>
          <p:nvPr/>
        </p:nvSpPr>
        <p:spPr>
          <a:xfrm>
            <a:off x="5052303" y="345322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WINBLEDON</a:t>
            </a:r>
            <a:endParaRPr lang="pt-BR" dirty="0"/>
          </a:p>
        </p:txBody>
      </p:sp>
      <p:sp>
        <p:nvSpPr>
          <p:cNvPr id="44" name="Retângulo Arredondado 43">
            <a:extLst>
              <a:ext uri="{FF2B5EF4-FFF2-40B4-BE49-F238E27FC236}">
                <a16:creationId xmlns:a16="http://schemas.microsoft.com/office/drawing/2014/main" id="{3483A5AC-F7E6-A24B-B921-200DD743C6A4}"/>
              </a:ext>
            </a:extLst>
          </p:cNvPr>
          <p:cNvSpPr/>
          <p:nvPr/>
        </p:nvSpPr>
        <p:spPr>
          <a:xfrm>
            <a:off x="1452192" y="3347769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Tennys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Sandgren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1" name="Retângulo Arredondado 60">
            <a:extLst>
              <a:ext uri="{FF2B5EF4-FFF2-40B4-BE49-F238E27FC236}">
                <a16:creationId xmlns:a16="http://schemas.microsoft.com/office/drawing/2014/main" id="{CAC50C4A-26A6-804D-ACBE-B45C5EF86A42}"/>
              </a:ext>
            </a:extLst>
          </p:cNvPr>
          <p:cNvSpPr/>
          <p:nvPr/>
        </p:nvSpPr>
        <p:spPr>
          <a:xfrm>
            <a:off x="1452192" y="391298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Pablo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Carreno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Busta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Radu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Albot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67D1ED90-54A1-E74E-8A8E-0A460ECCC039}"/>
              </a:ext>
            </a:extLst>
          </p:cNvPr>
          <p:cNvSpPr/>
          <p:nvPr/>
        </p:nvSpPr>
        <p:spPr>
          <a:xfrm>
            <a:off x="1452191" y="4478201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Dudi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Sela  *</a:t>
            </a:r>
          </a:p>
        </p:txBody>
      </p:sp>
      <p:sp>
        <p:nvSpPr>
          <p:cNvPr id="64" name="Retângulo Arredondado 63">
            <a:extLst>
              <a:ext uri="{FF2B5EF4-FFF2-40B4-BE49-F238E27FC236}">
                <a16:creationId xmlns:a16="http://schemas.microsoft.com/office/drawing/2014/main" id="{E7C3C778-2CB3-284C-A983-049A76966985}"/>
              </a:ext>
            </a:extLst>
          </p:cNvPr>
          <p:cNvSpPr/>
          <p:nvPr/>
        </p:nvSpPr>
        <p:spPr>
          <a:xfrm>
            <a:off x="3840629" y="1086894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Sam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Querrey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Sergiy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Stakhovsky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7" name="Retângulo Arredondado 66">
            <a:extLst>
              <a:ext uri="{FF2B5EF4-FFF2-40B4-BE49-F238E27FC236}">
                <a16:creationId xmlns:a16="http://schemas.microsoft.com/office/drawing/2014/main" id="{CAD3FD8E-534A-654C-BF67-BCFC2EA32514}"/>
              </a:ext>
            </a:extLst>
          </p:cNvPr>
          <p:cNvSpPr/>
          <p:nvPr/>
        </p:nvSpPr>
        <p:spPr>
          <a:xfrm>
            <a:off x="1452191" y="50434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Sam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Querrey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Jordan Thompson  *</a:t>
            </a:r>
          </a:p>
        </p:txBody>
      </p:sp>
      <p:sp>
        <p:nvSpPr>
          <p:cNvPr id="68" name="Retângulo Arredondado 67">
            <a:extLst>
              <a:ext uri="{FF2B5EF4-FFF2-40B4-BE49-F238E27FC236}">
                <a16:creationId xmlns:a16="http://schemas.microsoft.com/office/drawing/2014/main" id="{3F369F93-918C-FA40-90DF-D3BC5EA05A05}"/>
              </a:ext>
            </a:extLst>
          </p:cNvPr>
          <p:cNvSpPr/>
          <p:nvPr/>
        </p:nvSpPr>
        <p:spPr>
          <a:xfrm>
            <a:off x="1452190" y="5611218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Stefanos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Tsitsipas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Gregoire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Barrere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 *</a:t>
            </a:r>
          </a:p>
        </p:txBody>
      </p:sp>
      <p:sp>
        <p:nvSpPr>
          <p:cNvPr id="69" name="Retângulo Arredondado 68">
            <a:extLst>
              <a:ext uri="{FF2B5EF4-FFF2-40B4-BE49-F238E27FC236}">
                <a16:creationId xmlns:a16="http://schemas.microsoft.com/office/drawing/2014/main" id="{8DAE5AE6-84AD-2E45-B642-A9F9035AB02A}"/>
              </a:ext>
            </a:extLst>
          </p:cNvPr>
          <p:cNvSpPr/>
          <p:nvPr/>
        </p:nvSpPr>
        <p:spPr>
          <a:xfrm>
            <a:off x="1452189" y="6173876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Taylor Harry Fritz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Lorenzo Sonego *</a:t>
            </a:r>
          </a:p>
        </p:txBody>
      </p:sp>
    </p:spTree>
    <p:extLst>
      <p:ext uri="{BB962C8B-B14F-4D97-AF65-F5344CB8AC3E}">
        <p14:creationId xmlns:p14="http://schemas.microsoft.com/office/powerpoint/2010/main" val="219959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E176EFB9-A697-CB4C-B918-2670A15493E5}"/>
              </a:ext>
            </a:extLst>
          </p:cNvPr>
          <p:cNvSpPr/>
          <p:nvPr/>
        </p:nvSpPr>
        <p:spPr>
          <a:xfrm>
            <a:off x="430001" y="5216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Adrian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Mannarino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Daniil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Medvedev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730C8E11-7EBF-054D-918B-9507D5F58B94}"/>
              </a:ext>
            </a:extLst>
          </p:cNvPr>
          <p:cNvSpPr/>
          <p:nvPr/>
        </p:nvSpPr>
        <p:spPr>
          <a:xfrm>
            <a:off x="430000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Alex De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Minaur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2EA8CF8D-41B9-C24E-B9CB-BD5A289CE289}"/>
              </a:ext>
            </a:extLst>
          </p:cNvPr>
          <p:cNvSpPr/>
          <p:nvPr/>
        </p:nvSpPr>
        <p:spPr>
          <a:xfrm>
            <a:off x="430000" y="16521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Benoit Paire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Juan Martin Del Potro *</a:t>
            </a:r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3ADD241-65E0-754C-8388-1B5A014340EB}"/>
              </a:ext>
            </a:extLst>
          </p:cNvPr>
          <p:cNvSpPr/>
          <p:nvPr/>
        </p:nvSpPr>
        <p:spPr>
          <a:xfrm>
            <a:off x="430000" y="221733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Fabio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Fognini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Jiri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Vesely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189EB355-C999-2E4A-A2D7-B0695D9F9888}"/>
              </a:ext>
            </a:extLst>
          </p:cNvPr>
          <p:cNvSpPr/>
          <p:nvPr/>
        </p:nvSpPr>
        <p:spPr>
          <a:xfrm>
            <a:off x="429999" y="278255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Guido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Pella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Mackenzie Mcdonald *</a:t>
            </a:r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A54BE7AC-D666-5E4F-A89E-8583EEB308EB}"/>
              </a:ext>
            </a:extLst>
          </p:cNvPr>
          <p:cNvSpPr/>
          <p:nvPr/>
        </p:nvSpPr>
        <p:spPr>
          <a:xfrm>
            <a:off x="429999" y="334777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Monfils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Sam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Querrey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70D70E37-3A26-BF41-99E4-D142999FFCF5}"/>
              </a:ext>
            </a:extLst>
          </p:cNvPr>
          <p:cNvSpPr/>
          <p:nvPr/>
        </p:nvSpPr>
        <p:spPr>
          <a:xfrm>
            <a:off x="429999" y="39129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Jan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Lennard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Struff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Roger Federer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E35EDBC-F7BA-6047-A879-3E9826CF8B76}"/>
              </a:ext>
            </a:extLst>
          </p:cNvPr>
          <p:cNvSpPr txBox="1"/>
          <p:nvPr/>
        </p:nvSpPr>
        <p:spPr>
          <a:xfrm>
            <a:off x="429995" y="6190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3/8 ~ 1</a:t>
            </a:r>
          </a:p>
        </p:txBody>
      </p:sp>
      <p:sp>
        <p:nvSpPr>
          <p:cNvPr id="44" name="Retângulo Arredondado 43">
            <a:extLst>
              <a:ext uri="{FF2B5EF4-FFF2-40B4-BE49-F238E27FC236}">
                <a16:creationId xmlns:a16="http://schemas.microsoft.com/office/drawing/2014/main" id="{CD58A043-D483-AE46-8D5B-6770144CA86D}"/>
              </a:ext>
            </a:extLst>
          </p:cNvPr>
          <p:cNvSpPr/>
          <p:nvPr/>
        </p:nvSpPr>
        <p:spPr>
          <a:xfrm>
            <a:off x="429995" y="4474853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Isner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Radu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Albot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1" name="Retângulo Arredondado 60">
            <a:extLst>
              <a:ext uri="{FF2B5EF4-FFF2-40B4-BE49-F238E27FC236}">
                <a16:creationId xmlns:a16="http://schemas.microsoft.com/office/drawing/2014/main" id="{6DA6C768-508C-C54D-997F-91D1FFAB2CFE}"/>
              </a:ext>
            </a:extLst>
          </p:cNvPr>
          <p:cNvSpPr/>
          <p:nvPr/>
        </p:nvSpPr>
        <p:spPr>
          <a:xfrm>
            <a:off x="1712391" y="5216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Adrian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Mannarino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Roger Federer</a:t>
            </a:r>
          </a:p>
        </p:txBody>
      </p:sp>
      <p:sp>
        <p:nvSpPr>
          <p:cNvPr id="62" name="Retângulo Arredondado 61">
            <a:extLst>
              <a:ext uri="{FF2B5EF4-FFF2-40B4-BE49-F238E27FC236}">
                <a16:creationId xmlns:a16="http://schemas.microsoft.com/office/drawing/2014/main" id="{6C750A69-2C08-7148-BC44-7D8E154214D9}"/>
              </a:ext>
            </a:extLst>
          </p:cNvPr>
          <p:cNvSpPr/>
          <p:nvPr/>
        </p:nvSpPr>
        <p:spPr>
          <a:xfrm>
            <a:off x="1712390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Stefanos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Tsitsipas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Isner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186EA4D7-90A5-F343-BD97-F0683457CE99}"/>
              </a:ext>
            </a:extLst>
          </p:cNvPr>
          <p:cNvSpPr/>
          <p:nvPr/>
        </p:nvSpPr>
        <p:spPr>
          <a:xfrm>
            <a:off x="1712390" y="16521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Karen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Khachanov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4" name="Retângulo Arredondado 63">
            <a:extLst>
              <a:ext uri="{FF2B5EF4-FFF2-40B4-BE49-F238E27FC236}">
                <a16:creationId xmlns:a16="http://schemas.microsoft.com/office/drawing/2014/main" id="{12AF5B8D-D7C7-E044-8C1C-1C5E73902ECC}"/>
              </a:ext>
            </a:extLst>
          </p:cNvPr>
          <p:cNvSpPr/>
          <p:nvPr/>
        </p:nvSpPr>
        <p:spPr>
          <a:xfrm>
            <a:off x="1712390" y="221733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Gael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Monfils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Kevin Anderson*</a:t>
            </a:r>
          </a:p>
        </p:txBody>
      </p:sp>
      <p:sp>
        <p:nvSpPr>
          <p:cNvPr id="65" name="Retângulo Arredondado 64">
            <a:extLst>
              <a:ext uri="{FF2B5EF4-FFF2-40B4-BE49-F238E27FC236}">
                <a16:creationId xmlns:a16="http://schemas.microsoft.com/office/drawing/2014/main" id="{DB9680C5-CB6F-4846-864D-2049D6BAE699}"/>
              </a:ext>
            </a:extLst>
          </p:cNvPr>
          <p:cNvSpPr/>
          <p:nvPr/>
        </p:nvSpPr>
        <p:spPr>
          <a:xfrm>
            <a:off x="1712389" y="278255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Jiri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Vesely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7" name="Retângulo Arredondado 66">
            <a:extLst>
              <a:ext uri="{FF2B5EF4-FFF2-40B4-BE49-F238E27FC236}">
                <a16:creationId xmlns:a16="http://schemas.microsoft.com/office/drawing/2014/main" id="{046382EE-00EC-AC47-8F9C-3D821E7D5603}"/>
              </a:ext>
            </a:extLst>
          </p:cNvPr>
          <p:cNvSpPr/>
          <p:nvPr/>
        </p:nvSpPr>
        <p:spPr>
          <a:xfrm>
            <a:off x="1712388" y="334777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Milos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Raonic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Mackenzie Mcdonald *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A6808C3-F1BD-D04D-BCBB-03B4CEF49AAE}"/>
              </a:ext>
            </a:extLst>
          </p:cNvPr>
          <p:cNvSpPr txBox="1"/>
          <p:nvPr/>
        </p:nvSpPr>
        <p:spPr>
          <a:xfrm>
            <a:off x="1752515" y="6190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2/6</a:t>
            </a:r>
          </a:p>
        </p:txBody>
      </p:sp>
      <p:sp>
        <p:nvSpPr>
          <p:cNvPr id="69" name="Retângulo Arredondado 68">
            <a:extLst>
              <a:ext uri="{FF2B5EF4-FFF2-40B4-BE49-F238E27FC236}">
                <a16:creationId xmlns:a16="http://schemas.microsoft.com/office/drawing/2014/main" id="{18D5E788-B94A-6F49-B092-E559C1EE3EAD}"/>
              </a:ext>
            </a:extLst>
          </p:cNvPr>
          <p:cNvSpPr/>
          <p:nvPr/>
        </p:nvSpPr>
        <p:spPr>
          <a:xfrm>
            <a:off x="2994779" y="5216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Isner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Milos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Raonic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0" name="Retângulo Arredondado 69">
            <a:extLst>
              <a:ext uri="{FF2B5EF4-FFF2-40B4-BE49-F238E27FC236}">
                <a16:creationId xmlns:a16="http://schemas.microsoft.com/office/drawing/2014/main" id="{43806065-8F7F-C048-85AB-18A07129CDB9}"/>
              </a:ext>
            </a:extLst>
          </p:cNvPr>
          <p:cNvSpPr/>
          <p:nvPr/>
        </p:nvSpPr>
        <p:spPr>
          <a:xfrm>
            <a:off x="2994778" y="1086895"/>
            <a:ext cx="926961" cy="4747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Kei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Nishikori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1" name="Retângulo Arredondado 70">
            <a:extLst>
              <a:ext uri="{FF2B5EF4-FFF2-40B4-BE49-F238E27FC236}">
                <a16:creationId xmlns:a16="http://schemas.microsoft.com/office/drawing/2014/main" id="{D6A78342-B2CD-7649-87DA-810980D16902}"/>
              </a:ext>
            </a:extLst>
          </p:cNvPr>
          <p:cNvSpPr/>
          <p:nvPr/>
        </p:nvSpPr>
        <p:spPr>
          <a:xfrm>
            <a:off x="2994778" y="16521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Juan Martin Del Potro *</a:t>
            </a:r>
          </a:p>
        </p:txBody>
      </p:sp>
      <p:sp>
        <p:nvSpPr>
          <p:cNvPr id="76" name="Retângulo Arredondado 75">
            <a:extLst>
              <a:ext uri="{FF2B5EF4-FFF2-40B4-BE49-F238E27FC236}">
                <a16:creationId xmlns:a16="http://schemas.microsoft.com/office/drawing/2014/main" id="{F509027A-768E-1849-BD4B-E310E645C5E0}"/>
              </a:ext>
            </a:extLst>
          </p:cNvPr>
          <p:cNvSpPr/>
          <p:nvPr/>
        </p:nvSpPr>
        <p:spPr>
          <a:xfrm>
            <a:off x="4218648" y="52167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7" name="Retângulo Arredondado 76">
            <a:extLst>
              <a:ext uri="{FF2B5EF4-FFF2-40B4-BE49-F238E27FC236}">
                <a16:creationId xmlns:a16="http://schemas.microsoft.com/office/drawing/2014/main" id="{48D5BF2D-E197-DE40-A900-426FFA3DD136}"/>
              </a:ext>
            </a:extLst>
          </p:cNvPr>
          <p:cNvSpPr/>
          <p:nvPr/>
        </p:nvSpPr>
        <p:spPr>
          <a:xfrm>
            <a:off x="4218647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Isner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Kevin Anderson *</a:t>
            </a:r>
          </a:p>
        </p:txBody>
      </p:sp>
      <p:sp>
        <p:nvSpPr>
          <p:cNvPr id="79" name="Retângulo Arredondado 78">
            <a:extLst>
              <a:ext uri="{FF2B5EF4-FFF2-40B4-BE49-F238E27FC236}">
                <a16:creationId xmlns:a16="http://schemas.microsoft.com/office/drawing/2014/main" id="{5022D638-AEB6-3E4E-BA3D-220686F5D321}"/>
              </a:ext>
            </a:extLst>
          </p:cNvPr>
          <p:cNvSpPr/>
          <p:nvPr/>
        </p:nvSpPr>
        <p:spPr>
          <a:xfrm>
            <a:off x="5442517" y="52167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Kevin Anderson *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D1FE285-AA04-554C-B3DD-2640D80E1AA6}"/>
              </a:ext>
            </a:extLst>
          </p:cNvPr>
          <p:cNvSpPr txBox="1"/>
          <p:nvPr/>
        </p:nvSpPr>
        <p:spPr>
          <a:xfrm>
            <a:off x="4767591" y="357582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WINBLEDON</a:t>
            </a:r>
          </a:p>
        </p:txBody>
      </p:sp>
      <p:sp>
        <p:nvSpPr>
          <p:cNvPr id="26" name="Retângulo Arredondado 25">
            <a:extLst>
              <a:ext uri="{FF2B5EF4-FFF2-40B4-BE49-F238E27FC236}">
                <a16:creationId xmlns:a16="http://schemas.microsoft.com/office/drawing/2014/main" id="{D1FB3AD8-35F5-8247-BD3A-84227D342201}"/>
              </a:ext>
            </a:extLst>
          </p:cNvPr>
          <p:cNvSpPr/>
          <p:nvPr/>
        </p:nvSpPr>
        <p:spPr>
          <a:xfrm>
            <a:off x="429995" y="5043435"/>
            <a:ext cx="926961" cy="4747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Kei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Nishikori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Nick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Kyrgios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2C9F87AA-8CC1-5544-BCF3-433F7F1CA9CD}"/>
              </a:ext>
            </a:extLst>
          </p:cNvPr>
          <p:cNvSpPr/>
          <p:nvPr/>
        </p:nvSpPr>
        <p:spPr>
          <a:xfrm>
            <a:off x="429995" y="560865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Milos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Raonic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Dennis Novak *</a:t>
            </a:r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136F4541-DEBA-2E4C-8C5B-34C06622368B}"/>
              </a:ext>
            </a:extLst>
          </p:cNvPr>
          <p:cNvSpPr/>
          <p:nvPr/>
        </p:nvSpPr>
        <p:spPr>
          <a:xfrm>
            <a:off x="429994" y="61738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Kyle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Edmund *</a:t>
            </a:r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6F894E8A-FBA6-444F-A965-9559DBB37D7C}"/>
              </a:ext>
            </a:extLst>
          </p:cNvPr>
          <p:cNvSpPr/>
          <p:nvPr/>
        </p:nvSpPr>
        <p:spPr>
          <a:xfrm>
            <a:off x="429994" y="6731817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Stefanos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Tsitsipas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Thomas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Fabbiano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*</a:t>
            </a:r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0E53DD2D-FB4C-744C-BF15-0A5F418BF933}"/>
              </a:ext>
            </a:extLst>
          </p:cNvPr>
          <p:cNvSpPr/>
          <p:nvPr/>
        </p:nvSpPr>
        <p:spPr>
          <a:xfrm>
            <a:off x="2994778" y="221733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Roger Federer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Kevin Anderson*</a:t>
            </a:r>
          </a:p>
        </p:txBody>
      </p:sp>
    </p:spTree>
    <p:extLst>
      <p:ext uri="{BB962C8B-B14F-4D97-AF65-F5344CB8AC3E}">
        <p14:creationId xmlns:p14="http://schemas.microsoft.com/office/powerpoint/2010/main" val="223684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E176EFB9-A697-CB4C-B918-2670A15493E5}"/>
              </a:ext>
            </a:extLst>
          </p:cNvPr>
          <p:cNvSpPr/>
          <p:nvPr/>
        </p:nvSpPr>
        <p:spPr>
          <a:xfrm>
            <a:off x="430001" y="5216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Albert Ramos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Karen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Khachanov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730C8E11-7EBF-054D-918B-9507D5F58B94}"/>
              </a:ext>
            </a:extLst>
          </p:cNvPr>
          <p:cNvSpPr/>
          <p:nvPr/>
        </p:nvSpPr>
        <p:spPr>
          <a:xfrm>
            <a:off x="430000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Alex De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Minaur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Taro Daniel *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2EA8CF8D-41B9-C24E-B9CB-BD5A289CE289}"/>
              </a:ext>
            </a:extLst>
          </p:cNvPr>
          <p:cNvSpPr/>
          <p:nvPr/>
        </p:nvSpPr>
        <p:spPr>
          <a:xfrm>
            <a:off x="430000" y="16521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Alexander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Zverev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Peter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Polansky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3ADD241-65E0-754C-8388-1B5A014340EB}"/>
              </a:ext>
            </a:extLst>
          </p:cNvPr>
          <p:cNvSpPr/>
          <p:nvPr/>
        </p:nvSpPr>
        <p:spPr>
          <a:xfrm>
            <a:off x="430000" y="221733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Andrey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Rublev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Jeremy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Chardy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189EB355-C999-2E4A-A2D7-B0695D9F9888}"/>
              </a:ext>
            </a:extLst>
          </p:cNvPr>
          <p:cNvSpPr/>
          <p:nvPr/>
        </p:nvSpPr>
        <p:spPr>
          <a:xfrm>
            <a:off x="429999" y="278255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Benoit Paire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Dennis Novak *</a:t>
            </a:r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A54BE7AC-D666-5E4F-A89E-8583EEB308EB}"/>
              </a:ext>
            </a:extLst>
          </p:cNvPr>
          <p:cNvSpPr/>
          <p:nvPr/>
        </p:nvSpPr>
        <p:spPr>
          <a:xfrm>
            <a:off x="429999" y="33477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Daniil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Medvedev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Evgeny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Donskoy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70D70E37-3A26-BF41-99E4-D142999FFCF5}"/>
              </a:ext>
            </a:extLst>
          </p:cNvPr>
          <p:cNvSpPr/>
          <p:nvPr/>
        </p:nvSpPr>
        <p:spPr>
          <a:xfrm>
            <a:off x="429999" y="39129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David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Goffin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Federico Gaio *</a:t>
            </a:r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B9AD89DA-D827-1B4D-861C-409E8B35FDE8}"/>
              </a:ext>
            </a:extLst>
          </p:cNvPr>
          <p:cNvSpPr/>
          <p:nvPr/>
        </p:nvSpPr>
        <p:spPr>
          <a:xfrm>
            <a:off x="429998" y="44782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Denis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Shapovalov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Felix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Auger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Aliassime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22" name="Retângulo Arredondado 21">
            <a:extLst>
              <a:ext uri="{FF2B5EF4-FFF2-40B4-BE49-F238E27FC236}">
                <a16:creationId xmlns:a16="http://schemas.microsoft.com/office/drawing/2014/main" id="{F2728119-F60C-8E41-8071-788565BC2128}"/>
              </a:ext>
            </a:extLst>
          </p:cNvPr>
          <p:cNvSpPr/>
          <p:nvPr/>
        </p:nvSpPr>
        <p:spPr>
          <a:xfrm>
            <a:off x="429997" y="504343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Diego Sebastian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Schwartzman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Federico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Delbonis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21DD3F93-2EB0-CE4D-8CBD-187A8DA54421}"/>
              </a:ext>
            </a:extLst>
          </p:cNvPr>
          <p:cNvSpPr/>
          <p:nvPr/>
        </p:nvSpPr>
        <p:spPr>
          <a:xfrm>
            <a:off x="429996" y="560865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Dusan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Lajovic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Damir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Dzumhur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816059D8-E6A9-9F4A-876F-A700A07D1169}"/>
              </a:ext>
            </a:extLst>
          </p:cNvPr>
          <p:cNvSpPr/>
          <p:nvPr/>
        </p:nvSpPr>
        <p:spPr>
          <a:xfrm>
            <a:off x="441373" y="6173876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Fernando Verdasco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Feliciano Lopez *</a:t>
            </a:r>
          </a:p>
        </p:txBody>
      </p: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E18FF604-543B-B04A-A906-F03D7506F2F2}"/>
              </a:ext>
            </a:extLst>
          </p:cNvPr>
          <p:cNvSpPr/>
          <p:nvPr/>
        </p:nvSpPr>
        <p:spPr>
          <a:xfrm>
            <a:off x="441373" y="67390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Monfils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Facundo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Bagnis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3A387E1F-2805-674A-8DD1-DE4B048CCC5F}"/>
              </a:ext>
            </a:extLst>
          </p:cNvPr>
          <p:cNvSpPr/>
          <p:nvPr/>
        </p:nvSpPr>
        <p:spPr>
          <a:xfrm>
            <a:off x="429995" y="7304314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Guido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Pella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Casper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Ruud *</a:t>
            </a:r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56E5A5FA-D2EB-DE49-8967-022DE3224DF9}"/>
              </a:ext>
            </a:extLst>
          </p:cNvPr>
          <p:cNvSpPr/>
          <p:nvPr/>
        </p:nvSpPr>
        <p:spPr>
          <a:xfrm>
            <a:off x="441373" y="7869533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Hubert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Hurkacz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Stefano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Travaglia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5B01FE24-B125-1943-88B6-83734B721067}"/>
              </a:ext>
            </a:extLst>
          </p:cNvPr>
          <p:cNvSpPr/>
          <p:nvPr/>
        </p:nvSpPr>
        <p:spPr>
          <a:xfrm>
            <a:off x="441373" y="8434752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Isner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Bradley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Klahn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995B8863-E3DE-1146-84C5-0D8E61BF953C}"/>
              </a:ext>
            </a:extLst>
          </p:cNvPr>
          <p:cNvSpPr/>
          <p:nvPr/>
        </p:nvSpPr>
        <p:spPr>
          <a:xfrm>
            <a:off x="441372" y="8999971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Laslo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Djere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Leonardo Mayer*</a:t>
            </a: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78358687-171D-DA4F-A6D4-639ADC927503}"/>
              </a:ext>
            </a:extLst>
          </p:cNvPr>
          <p:cNvSpPr/>
          <p:nvPr/>
        </p:nvSpPr>
        <p:spPr>
          <a:xfrm>
            <a:off x="1452196" y="521674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Lucas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Pouille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Yannick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Maden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5E7B44B9-67AA-B649-8241-4D3E7381E27B}"/>
              </a:ext>
            </a:extLst>
          </p:cNvPr>
          <p:cNvSpPr/>
          <p:nvPr/>
        </p:nvSpPr>
        <p:spPr>
          <a:xfrm>
            <a:off x="1452195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Lucas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Pouille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Denis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Kudla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ADD109A6-4190-5041-9DC3-6AC3FE322708}"/>
              </a:ext>
            </a:extLst>
          </p:cNvPr>
          <p:cNvSpPr/>
          <p:nvPr/>
        </p:nvSpPr>
        <p:spPr>
          <a:xfrm>
            <a:off x="1452194" y="16521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Marin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Cilic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Marius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Copil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B0A149C1-B2A1-7643-A5B3-51A74ADBD23D}"/>
              </a:ext>
            </a:extLst>
          </p:cNvPr>
          <p:cNvSpPr/>
          <p:nvPr/>
        </p:nvSpPr>
        <p:spPr>
          <a:xfrm>
            <a:off x="1452193" y="2217334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Matteo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Berrettini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Denis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Kudla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*</a:t>
            </a:r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84CFA5AA-F4F9-CB48-BFE0-444D16A6A8A0}"/>
              </a:ext>
            </a:extLst>
          </p:cNvPr>
          <p:cNvSpPr/>
          <p:nvPr/>
        </p:nvSpPr>
        <p:spPr>
          <a:xfrm>
            <a:off x="1452192" y="2782553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Nick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Kyrgios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Radu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Albot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E35EDBC-F7BA-6047-A879-3E9826CF8B76}"/>
              </a:ext>
            </a:extLst>
          </p:cNvPr>
          <p:cNvSpPr txBox="1"/>
          <p:nvPr/>
        </p:nvSpPr>
        <p:spPr>
          <a:xfrm>
            <a:off x="720121" y="1523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4/25</a:t>
            </a:r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F9877668-C007-EA4B-9243-99B34686120E}"/>
              </a:ext>
            </a:extLst>
          </p:cNvPr>
          <p:cNvSpPr/>
          <p:nvPr/>
        </p:nvSpPr>
        <p:spPr>
          <a:xfrm>
            <a:off x="2817994" y="521673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Alexander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Zverev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Nicolas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Mahut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2C82628-529B-D04C-8145-016197DE0D83}"/>
              </a:ext>
            </a:extLst>
          </p:cNvPr>
          <p:cNvSpPr/>
          <p:nvPr/>
        </p:nvSpPr>
        <p:spPr>
          <a:xfrm>
            <a:off x="2817992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Benoit Paire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Roger Federer</a:t>
            </a:r>
          </a:p>
        </p:txBody>
      </p:sp>
      <p:sp>
        <p:nvSpPr>
          <p:cNvPr id="45" name="Retângulo Arredondado 44">
            <a:extLst>
              <a:ext uri="{FF2B5EF4-FFF2-40B4-BE49-F238E27FC236}">
                <a16:creationId xmlns:a16="http://schemas.microsoft.com/office/drawing/2014/main" id="{25CE689C-1836-2E43-8788-0B222C963098}"/>
              </a:ext>
            </a:extLst>
          </p:cNvPr>
          <p:cNvSpPr/>
          <p:nvPr/>
        </p:nvSpPr>
        <p:spPr>
          <a:xfrm>
            <a:off x="2817992" y="16521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Borna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Coric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Roberto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Carballes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Baena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46" name="Retângulo Arredondado 45">
            <a:extLst>
              <a:ext uri="{FF2B5EF4-FFF2-40B4-BE49-F238E27FC236}">
                <a16:creationId xmlns:a16="http://schemas.microsoft.com/office/drawing/2014/main" id="{E8FE74E1-EEE6-4E4E-AC3A-A57F466D61B7}"/>
              </a:ext>
            </a:extLst>
          </p:cNvPr>
          <p:cNvSpPr/>
          <p:nvPr/>
        </p:nvSpPr>
        <p:spPr>
          <a:xfrm>
            <a:off x="2817992" y="2217333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Daniil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Medvedev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Stefanos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Tsitsipas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7" name="Retângulo Arredondado 46">
            <a:extLst>
              <a:ext uri="{FF2B5EF4-FFF2-40B4-BE49-F238E27FC236}">
                <a16:creationId xmlns:a16="http://schemas.microsoft.com/office/drawing/2014/main" id="{CA1E9935-2E14-CB41-953D-85973E0F27C4}"/>
              </a:ext>
            </a:extLst>
          </p:cNvPr>
          <p:cNvSpPr/>
          <p:nvPr/>
        </p:nvSpPr>
        <p:spPr>
          <a:xfrm>
            <a:off x="2817992" y="2782551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David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Goffin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Robin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Haase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48" name="Retângulo Arredondado 47">
            <a:extLst>
              <a:ext uri="{FF2B5EF4-FFF2-40B4-BE49-F238E27FC236}">
                <a16:creationId xmlns:a16="http://schemas.microsoft.com/office/drawing/2014/main" id="{A8EF68D4-2B35-834A-9B59-1A60DD354253}"/>
              </a:ext>
            </a:extLst>
          </p:cNvPr>
          <p:cNvSpPr/>
          <p:nvPr/>
        </p:nvSpPr>
        <p:spPr>
          <a:xfrm>
            <a:off x="2817991" y="3347769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Denis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Shapovalov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Andreas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Seppi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*</a:t>
            </a:r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BF7ED19B-545E-5941-A974-F85BB86BC877}"/>
              </a:ext>
            </a:extLst>
          </p:cNvPr>
          <p:cNvSpPr/>
          <p:nvPr/>
        </p:nvSpPr>
        <p:spPr>
          <a:xfrm>
            <a:off x="2817991" y="39129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Diego Sebastian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Schwartzman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Jaume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Munar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0" name="Retângulo Arredondado 49">
            <a:extLst>
              <a:ext uri="{FF2B5EF4-FFF2-40B4-BE49-F238E27FC236}">
                <a16:creationId xmlns:a16="http://schemas.microsoft.com/office/drawing/2014/main" id="{97947D33-0022-D046-9214-62AC5560450E}"/>
              </a:ext>
            </a:extLst>
          </p:cNvPr>
          <p:cNvSpPr/>
          <p:nvPr/>
        </p:nvSpPr>
        <p:spPr>
          <a:xfrm>
            <a:off x="2817991" y="447820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Dominic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Thiem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Steve Johnson *</a:t>
            </a:r>
          </a:p>
        </p:txBody>
      </p:sp>
      <p:sp>
        <p:nvSpPr>
          <p:cNvPr id="51" name="Retângulo Arredondado 50">
            <a:extLst>
              <a:ext uri="{FF2B5EF4-FFF2-40B4-BE49-F238E27FC236}">
                <a16:creationId xmlns:a16="http://schemas.microsoft.com/office/drawing/2014/main" id="{4B10AB54-D98D-DE43-A623-B922153FCB06}"/>
              </a:ext>
            </a:extLst>
          </p:cNvPr>
          <p:cNvSpPr/>
          <p:nvPr/>
        </p:nvSpPr>
        <p:spPr>
          <a:xfrm>
            <a:off x="2817991" y="50434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Dusan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Lajovic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Cameron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Norrie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2" name="Retângulo Arredondado 51">
            <a:extLst>
              <a:ext uri="{FF2B5EF4-FFF2-40B4-BE49-F238E27FC236}">
                <a16:creationId xmlns:a16="http://schemas.microsoft.com/office/drawing/2014/main" id="{3BEDCE90-EDCA-E044-B39D-35059C1DC04F}"/>
              </a:ext>
            </a:extLst>
          </p:cNvPr>
          <p:cNvSpPr/>
          <p:nvPr/>
        </p:nvSpPr>
        <p:spPr>
          <a:xfrm>
            <a:off x="2817991" y="560865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Fabio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Fognini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Millman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53" name="Retângulo Arredondado 52">
            <a:extLst>
              <a:ext uri="{FF2B5EF4-FFF2-40B4-BE49-F238E27FC236}">
                <a16:creationId xmlns:a16="http://schemas.microsoft.com/office/drawing/2014/main" id="{B400FB71-F981-9442-ACEF-AA4D701506E0}"/>
              </a:ext>
            </a:extLst>
          </p:cNvPr>
          <p:cNvSpPr/>
          <p:nvPr/>
        </p:nvSpPr>
        <p:spPr>
          <a:xfrm>
            <a:off x="2817991" y="6173876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Fernando Verdasco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Andy Murray *</a:t>
            </a:r>
          </a:p>
        </p:txBody>
      </p:sp>
      <p:sp>
        <p:nvSpPr>
          <p:cNvPr id="54" name="Retângulo Arredondado 53">
            <a:extLst>
              <a:ext uri="{FF2B5EF4-FFF2-40B4-BE49-F238E27FC236}">
                <a16:creationId xmlns:a16="http://schemas.microsoft.com/office/drawing/2014/main" id="{2F55DE21-A6AC-8E43-AC2A-CF7E62FD07B0}"/>
              </a:ext>
            </a:extLst>
          </p:cNvPr>
          <p:cNvSpPr/>
          <p:nvPr/>
        </p:nvSpPr>
        <p:spPr>
          <a:xfrm>
            <a:off x="2817990" y="67390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Gael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Monfils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Kei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Nishikori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55" name="Retângulo Arredondado 54">
            <a:extLst>
              <a:ext uri="{FF2B5EF4-FFF2-40B4-BE49-F238E27FC236}">
                <a16:creationId xmlns:a16="http://schemas.microsoft.com/office/drawing/2014/main" id="{47CB12EB-6DF6-7746-A2C2-D2ED1EB86AC5}"/>
              </a:ext>
            </a:extLst>
          </p:cNvPr>
          <p:cNvSpPr/>
          <p:nvPr/>
        </p:nvSpPr>
        <p:spPr>
          <a:xfrm>
            <a:off x="2838434" y="7304314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Hubert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Hurkacz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Marin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Cilic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56" name="Retângulo Arredondado 55">
            <a:extLst>
              <a:ext uri="{FF2B5EF4-FFF2-40B4-BE49-F238E27FC236}">
                <a16:creationId xmlns:a16="http://schemas.microsoft.com/office/drawing/2014/main" id="{CA305C9C-5A6E-0F4F-89F5-EDA2328A4CC0}"/>
              </a:ext>
            </a:extLst>
          </p:cNvPr>
          <p:cNvSpPr/>
          <p:nvPr/>
        </p:nvSpPr>
        <p:spPr>
          <a:xfrm>
            <a:off x="2838434" y="78730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Guido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Pella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Paolo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Lorenzi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7" name="Retângulo Arredondado 56">
            <a:extLst>
              <a:ext uri="{FF2B5EF4-FFF2-40B4-BE49-F238E27FC236}">
                <a16:creationId xmlns:a16="http://schemas.microsoft.com/office/drawing/2014/main" id="{49C7F33F-A9F9-6A46-8743-DB6E1412806A}"/>
              </a:ext>
            </a:extLst>
          </p:cNvPr>
          <p:cNvSpPr/>
          <p:nvPr/>
        </p:nvSpPr>
        <p:spPr>
          <a:xfrm>
            <a:off x="2817990" y="8441716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Isner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Nicolas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Jarry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58" name="Retângulo Arredondado 57">
            <a:extLst>
              <a:ext uri="{FF2B5EF4-FFF2-40B4-BE49-F238E27FC236}">
                <a16:creationId xmlns:a16="http://schemas.microsoft.com/office/drawing/2014/main" id="{2A3E8234-5BE1-F84F-A184-1509EADEB7A5}"/>
              </a:ext>
            </a:extLst>
          </p:cNvPr>
          <p:cNvSpPr/>
          <p:nvPr/>
        </p:nvSpPr>
        <p:spPr>
          <a:xfrm>
            <a:off x="2817989" y="900693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Karen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Khachanov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Lorenzo Sonego *</a:t>
            </a:r>
          </a:p>
        </p:txBody>
      </p:sp>
      <p:sp>
        <p:nvSpPr>
          <p:cNvPr id="59" name="Retângulo Arredondado 58">
            <a:extLst>
              <a:ext uri="{FF2B5EF4-FFF2-40B4-BE49-F238E27FC236}">
                <a16:creationId xmlns:a16="http://schemas.microsoft.com/office/drawing/2014/main" id="{B1263916-8583-C04D-95D1-7965373BEDA1}"/>
              </a:ext>
            </a:extLst>
          </p:cNvPr>
          <p:cNvSpPr/>
          <p:nvPr/>
        </p:nvSpPr>
        <p:spPr>
          <a:xfrm>
            <a:off x="3840630" y="521672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Laslo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Djere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Richard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Gasquet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C3BB163-458A-6945-A953-B72AAAA4D75B}"/>
              </a:ext>
            </a:extLst>
          </p:cNvPr>
          <p:cNvSpPr txBox="1"/>
          <p:nvPr/>
        </p:nvSpPr>
        <p:spPr>
          <a:xfrm>
            <a:off x="2801670" y="10363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2/20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A9F8187B-5DA6-9247-A461-09A3B8EB3086}"/>
              </a:ext>
            </a:extLst>
          </p:cNvPr>
          <p:cNvSpPr txBox="1"/>
          <p:nvPr/>
        </p:nvSpPr>
        <p:spPr>
          <a:xfrm>
            <a:off x="5052303" y="345322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 OPEN</a:t>
            </a:r>
          </a:p>
        </p:txBody>
      </p:sp>
      <p:sp>
        <p:nvSpPr>
          <p:cNvPr id="44" name="Retângulo Arredondado 43">
            <a:extLst>
              <a:ext uri="{FF2B5EF4-FFF2-40B4-BE49-F238E27FC236}">
                <a16:creationId xmlns:a16="http://schemas.microsoft.com/office/drawing/2014/main" id="{3483A5AC-F7E6-A24B-B921-200DD743C6A4}"/>
              </a:ext>
            </a:extLst>
          </p:cNvPr>
          <p:cNvSpPr/>
          <p:nvPr/>
        </p:nvSpPr>
        <p:spPr>
          <a:xfrm>
            <a:off x="1452192" y="3347769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Nikoloz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Basilashvili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Aljaz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Bedene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1" name="Retângulo Arredondado 60">
            <a:extLst>
              <a:ext uri="{FF2B5EF4-FFF2-40B4-BE49-F238E27FC236}">
                <a16:creationId xmlns:a16="http://schemas.microsoft.com/office/drawing/2014/main" id="{CAC50C4A-26A6-804D-ACBE-B45C5EF86A42}"/>
              </a:ext>
            </a:extLst>
          </p:cNvPr>
          <p:cNvSpPr/>
          <p:nvPr/>
        </p:nvSpPr>
        <p:spPr>
          <a:xfrm>
            <a:off x="1452192" y="391298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Marton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Fucsovics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67D1ED90-54A1-E74E-8A8E-0A460ECCC039}"/>
              </a:ext>
            </a:extLst>
          </p:cNvPr>
          <p:cNvSpPr/>
          <p:nvPr/>
        </p:nvSpPr>
        <p:spPr>
          <a:xfrm>
            <a:off x="1452191" y="4478201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Roger Federer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Yoshihito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Nishioka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4" name="Retângulo Arredondado 63">
            <a:extLst>
              <a:ext uri="{FF2B5EF4-FFF2-40B4-BE49-F238E27FC236}">
                <a16:creationId xmlns:a16="http://schemas.microsoft.com/office/drawing/2014/main" id="{E7C3C778-2CB3-284C-A983-049A76966985}"/>
              </a:ext>
            </a:extLst>
          </p:cNvPr>
          <p:cNvSpPr/>
          <p:nvPr/>
        </p:nvSpPr>
        <p:spPr>
          <a:xfrm>
            <a:off x="3840629" y="1086894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Lucas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Pouille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Marcos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Baghdatis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7" name="Retângulo Arredondado 66">
            <a:extLst>
              <a:ext uri="{FF2B5EF4-FFF2-40B4-BE49-F238E27FC236}">
                <a16:creationId xmlns:a16="http://schemas.microsoft.com/office/drawing/2014/main" id="{CAD3FD8E-534A-654C-BF67-BCFC2EA32514}"/>
              </a:ext>
            </a:extLst>
          </p:cNvPr>
          <p:cNvSpPr/>
          <p:nvPr/>
        </p:nvSpPr>
        <p:spPr>
          <a:xfrm>
            <a:off x="1452191" y="504341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Sam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Querrey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ndreas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Seppi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5" name="Retângulo Arredondado 64">
            <a:extLst>
              <a:ext uri="{FF2B5EF4-FFF2-40B4-BE49-F238E27FC236}">
                <a16:creationId xmlns:a16="http://schemas.microsoft.com/office/drawing/2014/main" id="{19264580-1CF3-5847-84C5-1662B30BCF4F}"/>
              </a:ext>
            </a:extLst>
          </p:cNvPr>
          <p:cNvSpPr/>
          <p:nvPr/>
        </p:nvSpPr>
        <p:spPr>
          <a:xfrm>
            <a:off x="3840628" y="16521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Milos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Raonic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Gilles Simon *</a:t>
            </a:r>
          </a:p>
        </p:txBody>
      </p:sp>
      <p:sp>
        <p:nvSpPr>
          <p:cNvPr id="66" name="Retângulo Arredondado 65">
            <a:extLst>
              <a:ext uri="{FF2B5EF4-FFF2-40B4-BE49-F238E27FC236}">
                <a16:creationId xmlns:a16="http://schemas.microsoft.com/office/drawing/2014/main" id="{E4407F26-FB45-8D41-B916-0CE5FF492294}"/>
              </a:ext>
            </a:extLst>
          </p:cNvPr>
          <p:cNvSpPr/>
          <p:nvPr/>
        </p:nvSpPr>
        <p:spPr>
          <a:xfrm>
            <a:off x="3840628" y="2217332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Nick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Kyrgios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Pierre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Hugues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Herbert *</a:t>
            </a:r>
          </a:p>
        </p:txBody>
      </p:sp>
      <p:sp>
        <p:nvSpPr>
          <p:cNvPr id="70" name="Retângulo Arredondado 69">
            <a:extLst>
              <a:ext uri="{FF2B5EF4-FFF2-40B4-BE49-F238E27FC236}">
                <a16:creationId xmlns:a16="http://schemas.microsoft.com/office/drawing/2014/main" id="{BB3153B4-712D-754A-990B-F39821ADBC3A}"/>
              </a:ext>
            </a:extLst>
          </p:cNvPr>
          <p:cNvSpPr/>
          <p:nvPr/>
        </p:nvSpPr>
        <p:spPr>
          <a:xfrm>
            <a:off x="3840185" y="2782551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Tennys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Sandgren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71" name="Retângulo Arredondado 70">
            <a:extLst>
              <a:ext uri="{FF2B5EF4-FFF2-40B4-BE49-F238E27FC236}">
                <a16:creationId xmlns:a16="http://schemas.microsoft.com/office/drawing/2014/main" id="{8C652F7B-0D99-C647-986D-5EFC4615E4C9}"/>
              </a:ext>
            </a:extLst>
          </p:cNvPr>
          <p:cNvSpPr/>
          <p:nvPr/>
        </p:nvSpPr>
        <p:spPr>
          <a:xfrm>
            <a:off x="3840184" y="3347769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Pablo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Carreno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Busta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Joao Sousa *</a:t>
            </a:r>
          </a:p>
        </p:txBody>
      </p:sp>
      <p:sp>
        <p:nvSpPr>
          <p:cNvPr id="72" name="Retângulo Arredondado 71">
            <a:extLst>
              <a:ext uri="{FF2B5EF4-FFF2-40B4-BE49-F238E27FC236}">
                <a16:creationId xmlns:a16="http://schemas.microsoft.com/office/drawing/2014/main" id="{84181933-CCBF-384F-87CF-0485650DBBB4}"/>
              </a:ext>
            </a:extLst>
          </p:cNvPr>
          <p:cNvSpPr/>
          <p:nvPr/>
        </p:nvSpPr>
        <p:spPr>
          <a:xfrm>
            <a:off x="3840183" y="3912984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Vasek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Pospisil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125574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E176EFB9-A697-CB4C-B918-2670A15493E5}"/>
              </a:ext>
            </a:extLst>
          </p:cNvPr>
          <p:cNvSpPr/>
          <p:nvPr/>
        </p:nvSpPr>
        <p:spPr>
          <a:xfrm>
            <a:off x="430001" y="5216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Alex De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Minaur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Marin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Cilic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730C8E11-7EBF-054D-918B-9507D5F58B94}"/>
              </a:ext>
            </a:extLst>
          </p:cNvPr>
          <p:cNvSpPr/>
          <p:nvPr/>
        </p:nvSpPr>
        <p:spPr>
          <a:xfrm>
            <a:off x="430000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Alexander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Zverev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Philipp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Kohlschreiber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2EA8CF8D-41B9-C24E-B9CB-BD5A289CE289}"/>
              </a:ext>
            </a:extLst>
          </p:cNvPr>
          <p:cNvSpPr/>
          <p:nvPr/>
        </p:nvSpPr>
        <p:spPr>
          <a:xfrm>
            <a:off x="430000" y="16521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Borna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Coric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Daniil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Medvedev</a:t>
            </a:r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3ADD241-65E0-754C-8388-1B5A014340EB}"/>
              </a:ext>
            </a:extLst>
          </p:cNvPr>
          <p:cNvSpPr/>
          <p:nvPr/>
        </p:nvSpPr>
        <p:spPr>
          <a:xfrm>
            <a:off x="430000" y="221733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David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Goffin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Jan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Lennard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Struff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189EB355-C999-2E4A-A2D7-B0695D9F9888}"/>
              </a:ext>
            </a:extLst>
          </p:cNvPr>
          <p:cNvSpPr/>
          <p:nvPr/>
        </p:nvSpPr>
        <p:spPr>
          <a:xfrm>
            <a:off x="429999" y="278255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Denis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Shapovalov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Kevin Anderson *</a:t>
            </a:r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A54BE7AC-D666-5E4F-A89E-8583EEB308EB}"/>
              </a:ext>
            </a:extLst>
          </p:cNvPr>
          <p:cNvSpPr/>
          <p:nvPr/>
        </p:nvSpPr>
        <p:spPr>
          <a:xfrm>
            <a:off x="429999" y="334777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Diego Sebastian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Schwartzman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Kei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Nishikori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70D70E37-3A26-BF41-99E4-D142999FFCF5}"/>
              </a:ext>
            </a:extLst>
          </p:cNvPr>
          <p:cNvSpPr/>
          <p:nvPr/>
        </p:nvSpPr>
        <p:spPr>
          <a:xfrm>
            <a:off x="429999" y="39129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Dominic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Thiem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Taylor Harry Fritz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E35EDBC-F7BA-6047-A879-3E9826CF8B76}"/>
              </a:ext>
            </a:extLst>
          </p:cNvPr>
          <p:cNvSpPr txBox="1"/>
          <p:nvPr/>
        </p:nvSpPr>
        <p:spPr>
          <a:xfrm>
            <a:off x="429995" y="6190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3/14 ~ 1</a:t>
            </a:r>
          </a:p>
        </p:txBody>
      </p:sp>
      <p:sp>
        <p:nvSpPr>
          <p:cNvPr id="44" name="Retângulo Arredondado 43">
            <a:extLst>
              <a:ext uri="{FF2B5EF4-FFF2-40B4-BE49-F238E27FC236}">
                <a16:creationId xmlns:a16="http://schemas.microsoft.com/office/drawing/2014/main" id="{CD58A043-D483-AE46-8D5B-6770144CA86D}"/>
              </a:ext>
            </a:extLst>
          </p:cNvPr>
          <p:cNvSpPr/>
          <p:nvPr/>
        </p:nvSpPr>
        <p:spPr>
          <a:xfrm>
            <a:off x="429995" y="4474853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Isner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Dusan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Lajovic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1" name="Retângulo Arredondado 60">
            <a:extLst>
              <a:ext uri="{FF2B5EF4-FFF2-40B4-BE49-F238E27FC236}">
                <a16:creationId xmlns:a16="http://schemas.microsoft.com/office/drawing/2014/main" id="{6DA6C768-508C-C54D-997F-91D1FFAB2CFE}"/>
              </a:ext>
            </a:extLst>
          </p:cNvPr>
          <p:cNvSpPr/>
          <p:nvPr/>
        </p:nvSpPr>
        <p:spPr>
          <a:xfrm>
            <a:off x="1712391" y="5216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Borna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Coric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Juan Martin Del Potro *</a:t>
            </a:r>
          </a:p>
        </p:txBody>
      </p:sp>
      <p:sp>
        <p:nvSpPr>
          <p:cNvPr id="62" name="Retângulo Arredondado 61">
            <a:extLst>
              <a:ext uri="{FF2B5EF4-FFF2-40B4-BE49-F238E27FC236}">
                <a16:creationId xmlns:a16="http://schemas.microsoft.com/office/drawing/2014/main" id="{6C750A69-2C08-7148-BC44-7D8E154214D9}"/>
              </a:ext>
            </a:extLst>
          </p:cNvPr>
          <p:cNvSpPr/>
          <p:nvPr/>
        </p:nvSpPr>
        <p:spPr>
          <a:xfrm>
            <a:off x="1712390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David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Goffin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Marin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Cilic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186EA4D7-90A5-F343-BD97-F0683457CE99}"/>
              </a:ext>
            </a:extLst>
          </p:cNvPr>
          <p:cNvSpPr/>
          <p:nvPr/>
        </p:nvSpPr>
        <p:spPr>
          <a:xfrm>
            <a:off x="1712390" y="165211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Dominic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Thiem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Kevin Anderson *</a:t>
            </a:r>
          </a:p>
        </p:txBody>
      </p:sp>
      <p:sp>
        <p:nvSpPr>
          <p:cNvPr id="64" name="Retângulo Arredondado 63">
            <a:extLst>
              <a:ext uri="{FF2B5EF4-FFF2-40B4-BE49-F238E27FC236}">
                <a16:creationId xmlns:a16="http://schemas.microsoft.com/office/drawing/2014/main" id="{12AF5B8D-D7C7-E044-8C1C-1C5E73902ECC}"/>
              </a:ext>
            </a:extLst>
          </p:cNvPr>
          <p:cNvSpPr/>
          <p:nvPr/>
        </p:nvSpPr>
        <p:spPr>
          <a:xfrm>
            <a:off x="1712390" y="221733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Isner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Milos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Raonic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</a:p>
        </p:txBody>
      </p:sp>
      <p:sp>
        <p:nvSpPr>
          <p:cNvPr id="65" name="Retângulo Arredondado 64">
            <a:extLst>
              <a:ext uri="{FF2B5EF4-FFF2-40B4-BE49-F238E27FC236}">
                <a16:creationId xmlns:a16="http://schemas.microsoft.com/office/drawing/2014/main" id="{DB9680C5-CB6F-4846-864D-2049D6BAE699}"/>
              </a:ext>
            </a:extLst>
          </p:cNvPr>
          <p:cNvSpPr/>
          <p:nvPr/>
        </p:nvSpPr>
        <p:spPr>
          <a:xfrm>
            <a:off x="1712389" y="278255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Millman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Roger Federer</a:t>
            </a:r>
          </a:p>
        </p:txBody>
      </p:sp>
      <p:sp>
        <p:nvSpPr>
          <p:cNvPr id="67" name="Retângulo Arredondado 66">
            <a:extLst>
              <a:ext uri="{FF2B5EF4-FFF2-40B4-BE49-F238E27FC236}">
                <a16:creationId xmlns:a16="http://schemas.microsoft.com/office/drawing/2014/main" id="{046382EE-00EC-AC47-8F9C-3D821E7D5603}"/>
              </a:ext>
            </a:extLst>
          </p:cNvPr>
          <p:cNvSpPr/>
          <p:nvPr/>
        </p:nvSpPr>
        <p:spPr>
          <a:xfrm>
            <a:off x="1712388" y="33477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Kei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Nishikori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Philipp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Kohlschreiber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A6808C3-F1BD-D04D-BCBB-03B4CEF49AAE}"/>
              </a:ext>
            </a:extLst>
          </p:cNvPr>
          <p:cNvSpPr txBox="1"/>
          <p:nvPr/>
        </p:nvSpPr>
        <p:spPr>
          <a:xfrm>
            <a:off x="1752515" y="6190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2/8</a:t>
            </a:r>
          </a:p>
        </p:txBody>
      </p:sp>
      <p:sp>
        <p:nvSpPr>
          <p:cNvPr id="69" name="Retângulo Arredondado 68">
            <a:extLst>
              <a:ext uri="{FF2B5EF4-FFF2-40B4-BE49-F238E27FC236}">
                <a16:creationId xmlns:a16="http://schemas.microsoft.com/office/drawing/2014/main" id="{18D5E788-B94A-6F49-B092-E559C1EE3EAD}"/>
              </a:ext>
            </a:extLst>
          </p:cNvPr>
          <p:cNvSpPr/>
          <p:nvPr/>
        </p:nvSpPr>
        <p:spPr>
          <a:xfrm>
            <a:off x="2994779" y="5216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Dominic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Thiem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0" name="Retângulo Arredondado 69">
            <a:extLst>
              <a:ext uri="{FF2B5EF4-FFF2-40B4-BE49-F238E27FC236}">
                <a16:creationId xmlns:a16="http://schemas.microsoft.com/office/drawing/2014/main" id="{43806065-8F7F-C048-85AB-18A07129CDB9}"/>
              </a:ext>
            </a:extLst>
          </p:cNvPr>
          <p:cNvSpPr/>
          <p:nvPr/>
        </p:nvSpPr>
        <p:spPr>
          <a:xfrm>
            <a:off x="2994778" y="108689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Isner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Juan Martin Del Potro *</a:t>
            </a:r>
          </a:p>
        </p:txBody>
      </p:sp>
      <p:sp>
        <p:nvSpPr>
          <p:cNvPr id="71" name="Retângulo Arredondado 70">
            <a:extLst>
              <a:ext uri="{FF2B5EF4-FFF2-40B4-BE49-F238E27FC236}">
                <a16:creationId xmlns:a16="http://schemas.microsoft.com/office/drawing/2014/main" id="{D6A78342-B2CD-7649-87DA-810980D16902}"/>
              </a:ext>
            </a:extLst>
          </p:cNvPr>
          <p:cNvSpPr/>
          <p:nvPr/>
        </p:nvSpPr>
        <p:spPr>
          <a:xfrm>
            <a:off x="2994778" y="165211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Millman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6" name="Retângulo Arredondado 75">
            <a:extLst>
              <a:ext uri="{FF2B5EF4-FFF2-40B4-BE49-F238E27FC236}">
                <a16:creationId xmlns:a16="http://schemas.microsoft.com/office/drawing/2014/main" id="{F509027A-768E-1849-BD4B-E310E645C5E0}"/>
              </a:ext>
            </a:extLst>
          </p:cNvPr>
          <p:cNvSpPr/>
          <p:nvPr/>
        </p:nvSpPr>
        <p:spPr>
          <a:xfrm>
            <a:off x="4218648" y="52167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Kei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Nishikori</a:t>
            </a:r>
            <a:b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7" name="Retângulo Arredondado 76">
            <a:extLst>
              <a:ext uri="{FF2B5EF4-FFF2-40B4-BE49-F238E27FC236}">
                <a16:creationId xmlns:a16="http://schemas.microsoft.com/office/drawing/2014/main" id="{48D5BF2D-E197-DE40-A900-426FFA3DD136}"/>
              </a:ext>
            </a:extLst>
          </p:cNvPr>
          <p:cNvSpPr/>
          <p:nvPr/>
        </p:nvSpPr>
        <p:spPr>
          <a:xfrm>
            <a:off x="4218647" y="108689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Juan Martin Del Potro *</a:t>
            </a:r>
          </a:p>
        </p:txBody>
      </p:sp>
      <p:sp>
        <p:nvSpPr>
          <p:cNvPr id="79" name="Retângulo Arredondado 78">
            <a:extLst>
              <a:ext uri="{FF2B5EF4-FFF2-40B4-BE49-F238E27FC236}">
                <a16:creationId xmlns:a16="http://schemas.microsoft.com/office/drawing/2014/main" id="{5022D638-AEB6-3E4E-BA3D-220686F5D321}"/>
              </a:ext>
            </a:extLst>
          </p:cNvPr>
          <p:cNvSpPr/>
          <p:nvPr/>
        </p:nvSpPr>
        <p:spPr>
          <a:xfrm>
            <a:off x="5442517" y="52167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Juan Martin Del Potro *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D1FE285-AA04-554C-B3DD-2640D80E1AA6}"/>
              </a:ext>
            </a:extLst>
          </p:cNvPr>
          <p:cNvSpPr txBox="1"/>
          <p:nvPr/>
        </p:nvSpPr>
        <p:spPr>
          <a:xfrm>
            <a:off x="4767591" y="357582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 OPEN</a:t>
            </a:r>
          </a:p>
        </p:txBody>
      </p:sp>
      <p:sp>
        <p:nvSpPr>
          <p:cNvPr id="26" name="Retângulo Arredondado 25">
            <a:extLst>
              <a:ext uri="{FF2B5EF4-FFF2-40B4-BE49-F238E27FC236}">
                <a16:creationId xmlns:a16="http://schemas.microsoft.com/office/drawing/2014/main" id="{D1FB3AD8-35F5-8247-BD3A-84227D342201}"/>
              </a:ext>
            </a:extLst>
          </p:cNvPr>
          <p:cNvSpPr/>
          <p:nvPr/>
        </p:nvSpPr>
        <p:spPr>
          <a:xfrm>
            <a:off x="429995" y="5043435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Fernando Verdasco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Juan Martin Del Potro *</a:t>
            </a:r>
          </a:p>
        </p:txBody>
      </p: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2C9F87AA-8CC1-5544-BCF3-433F7F1CA9CD}"/>
              </a:ext>
            </a:extLst>
          </p:cNvPr>
          <p:cNvSpPr/>
          <p:nvPr/>
        </p:nvSpPr>
        <p:spPr>
          <a:xfrm>
            <a:off x="429994" y="5586353"/>
            <a:ext cx="926961" cy="4747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Guido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Pella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Nikoloz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Basilashvili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136F4541-DEBA-2E4C-8C5B-34C06622368B}"/>
              </a:ext>
            </a:extLst>
          </p:cNvPr>
          <p:cNvSpPr/>
          <p:nvPr/>
        </p:nvSpPr>
        <p:spPr>
          <a:xfrm>
            <a:off x="429994" y="6129271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John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Millman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Mikhail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Kukushkin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*</a:t>
            </a:r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6F894E8A-FBA6-444F-A965-9559DBB37D7C}"/>
              </a:ext>
            </a:extLst>
          </p:cNvPr>
          <p:cNvSpPr/>
          <p:nvPr/>
        </p:nvSpPr>
        <p:spPr>
          <a:xfrm>
            <a:off x="429994" y="6672189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Lucas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Pouille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Joao Sousa 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*</a:t>
            </a:r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0E53DD2D-FB4C-744C-BF15-0A5F418BF933}"/>
              </a:ext>
            </a:extLst>
          </p:cNvPr>
          <p:cNvSpPr/>
          <p:nvPr/>
        </p:nvSpPr>
        <p:spPr>
          <a:xfrm>
            <a:off x="2994778" y="2217335"/>
            <a:ext cx="926961" cy="474785"/>
          </a:xfrm>
          <a:prstGeom prst="roundRect">
            <a:avLst/>
          </a:prstGeom>
          <a:solidFill>
            <a:srgbClr val="FF8B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Kei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Nishikori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Marin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Cilic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1639B608-8B95-0847-8610-BAE88F79D777}"/>
              </a:ext>
            </a:extLst>
          </p:cNvPr>
          <p:cNvSpPr/>
          <p:nvPr/>
        </p:nvSpPr>
        <p:spPr>
          <a:xfrm>
            <a:off x="429993" y="7234668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Karen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Khachanov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 *</a:t>
            </a: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86F7153E-35AF-FF48-834C-60D9104D0064}"/>
              </a:ext>
            </a:extLst>
          </p:cNvPr>
          <p:cNvSpPr/>
          <p:nvPr/>
        </p:nvSpPr>
        <p:spPr>
          <a:xfrm>
            <a:off x="433932" y="7796526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Nick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Kyrgios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Roger Federer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*</a:t>
            </a:r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170B1DF2-3A35-7343-AF5E-2EBAEA430F17}"/>
              </a:ext>
            </a:extLst>
          </p:cNvPr>
          <p:cNvSpPr/>
          <p:nvPr/>
        </p:nvSpPr>
        <p:spPr>
          <a:xfrm>
            <a:off x="429993" y="8358384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Richard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Gasquet</a:t>
            </a: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*</a:t>
            </a: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42AAD62F-8DE8-3543-A8A8-06FAFCBBB022}"/>
              </a:ext>
            </a:extLst>
          </p:cNvPr>
          <p:cNvSpPr/>
          <p:nvPr/>
        </p:nvSpPr>
        <p:spPr>
          <a:xfrm>
            <a:off x="1712388" y="3909633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Nikoloz</a:t>
            </a: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Basilashvili</a:t>
            </a:r>
            <a:endParaRPr lang="pt-BR" sz="600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Rafael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Nadal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FBA7CF9C-FB2A-EC45-A392-80FB61F9BE1F}"/>
              </a:ext>
            </a:extLst>
          </p:cNvPr>
          <p:cNvSpPr/>
          <p:nvPr/>
        </p:nvSpPr>
        <p:spPr>
          <a:xfrm>
            <a:off x="1712388" y="4474853"/>
            <a:ext cx="926961" cy="474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b="1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Novak </a:t>
            </a:r>
            <a:r>
              <a:rPr lang="pt-BR" sz="600" b="1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Djokovic</a:t>
            </a:r>
            <a:endParaRPr lang="pt-BR" sz="600" b="1"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>
              <a:spcBef>
                <a:spcPts val="7"/>
              </a:spcBef>
              <a:spcAft>
                <a:spcPts val="7"/>
              </a:spcAft>
            </a:pPr>
            <a:r>
              <a:rPr lang="pt-BR" sz="600" dirty="0" err="1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</a:t>
            </a:r>
            <a:b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600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Joao Sousa *</a:t>
            </a:r>
          </a:p>
        </p:txBody>
      </p:sp>
    </p:spTree>
    <p:extLst>
      <p:ext uri="{BB962C8B-B14F-4D97-AF65-F5344CB8AC3E}">
        <p14:creationId xmlns:p14="http://schemas.microsoft.com/office/powerpoint/2010/main" val="4202573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</TotalTime>
  <Words>2119</Words>
  <Application>Microsoft Macintosh PowerPoint</Application>
  <PresentationFormat>Papel A4 (210 x 297 mm)</PresentationFormat>
  <Paragraphs>445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Emoji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Raiane Oliveira</dc:creator>
  <cp:lastModifiedBy>Raiane Oliveira</cp:lastModifiedBy>
  <cp:revision>36</cp:revision>
  <dcterms:created xsi:type="dcterms:W3CDTF">2019-11-20T21:46:40Z</dcterms:created>
  <dcterms:modified xsi:type="dcterms:W3CDTF">2019-11-21T12:38:03Z</dcterms:modified>
</cp:coreProperties>
</file>