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6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FE84C-BED5-41A0-89EC-C78D3A049FFC}"/>
              </a:ext>
            </a:extLst>
          </p:cNvPr>
          <p:cNvSpPr txBox="1"/>
          <p:nvPr/>
        </p:nvSpPr>
        <p:spPr>
          <a:xfrm>
            <a:off x="626083" y="3064906"/>
            <a:ext cx="32963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Prepare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- URL construction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- Authentication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3D3B2E-2894-494E-ABEE-CE8B86596058}"/>
              </a:ext>
            </a:extLst>
          </p:cNvPr>
          <p:cNvGrpSpPr/>
          <p:nvPr/>
        </p:nvGrpSpPr>
        <p:grpSpPr>
          <a:xfrm>
            <a:off x="6358105" y="771331"/>
            <a:ext cx="1845350" cy="1897643"/>
            <a:chOff x="6358105" y="771331"/>
            <a:chExt cx="1845350" cy="189764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4BA311-04C6-43D6-AF28-B5DD03A2FE32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234160" y="771331"/>
              <a:chExt cx="1845350" cy="189764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814879-86D5-4678-A47C-2DA89D6F35EF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BB027C-677B-4C11-8E8E-1BDC6FED0456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C8B2E2-8E65-4BAA-BAC8-D75671F1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459" y="1257182"/>
              <a:ext cx="1282642" cy="128264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FE517D-E332-496B-AD81-3D2C386F2180}"/>
              </a:ext>
            </a:extLst>
          </p:cNvPr>
          <p:cNvGrpSpPr/>
          <p:nvPr/>
        </p:nvGrpSpPr>
        <p:grpSpPr>
          <a:xfrm>
            <a:off x="3492667" y="771331"/>
            <a:ext cx="1845350" cy="1897643"/>
            <a:chOff x="6234160" y="771331"/>
            <a:chExt cx="1845350" cy="189764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C88686-0763-441C-BF0F-B2096B638356}"/>
                </a:ext>
              </a:extLst>
            </p:cNvPr>
            <p:cNvSpPr/>
            <p:nvPr/>
          </p:nvSpPr>
          <p:spPr>
            <a:xfrm>
              <a:off x="6234160" y="823624"/>
              <a:ext cx="1845350" cy="184535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/>
            <a:lstStyle/>
            <a:p>
              <a:endParaRPr lang="en-GB" sz="4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4237AF-BEA9-4C01-AF30-FD50F9EBDF02}"/>
                </a:ext>
              </a:extLst>
            </p:cNvPr>
            <p:cNvSpPr txBox="1"/>
            <p:nvPr/>
          </p:nvSpPr>
          <p:spPr>
            <a:xfrm>
              <a:off x="6919080" y="771331"/>
              <a:ext cx="47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C5B48-CED0-43DB-9FB4-219805F0DDA4}"/>
              </a:ext>
            </a:extLst>
          </p:cNvPr>
          <p:cNvGrpSpPr/>
          <p:nvPr/>
        </p:nvGrpSpPr>
        <p:grpSpPr>
          <a:xfrm>
            <a:off x="627229" y="771331"/>
            <a:ext cx="1845350" cy="1897643"/>
            <a:chOff x="6234160" y="771331"/>
            <a:chExt cx="1845350" cy="18976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0281FB-ACCA-4677-92AC-9F440FF9C64B}"/>
                </a:ext>
              </a:extLst>
            </p:cNvPr>
            <p:cNvSpPr/>
            <p:nvPr/>
          </p:nvSpPr>
          <p:spPr>
            <a:xfrm>
              <a:off x="6234160" y="823624"/>
              <a:ext cx="1845350" cy="184535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/>
            <a:lstStyle/>
            <a:p>
              <a:endParaRPr lang="en-GB" sz="4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AD7B5-3EF1-4B88-95CB-CCEAEDF5A1D1}"/>
                </a:ext>
              </a:extLst>
            </p:cNvPr>
            <p:cNvSpPr txBox="1"/>
            <p:nvPr/>
          </p:nvSpPr>
          <p:spPr>
            <a:xfrm>
              <a:off x="6919080" y="771331"/>
              <a:ext cx="475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607C2-86B4-4CCF-8690-E32D8D2D2FEC}"/>
              </a:ext>
            </a:extLst>
          </p:cNvPr>
          <p:cNvGrpSpPr/>
          <p:nvPr/>
        </p:nvGrpSpPr>
        <p:grpSpPr>
          <a:xfrm>
            <a:off x="9223544" y="771331"/>
            <a:ext cx="1845350" cy="1897643"/>
            <a:chOff x="9223544" y="771331"/>
            <a:chExt cx="1845350" cy="18976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64E8D8-6386-4163-A432-2BD1A679EEDB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6234160" y="771331"/>
              <a:chExt cx="1845350" cy="18976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D18F47-4091-4EE8-8D45-00C4707BE8E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A5328F-FE5D-4B83-A1BF-F18644873BA5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B17E324-03A9-4060-A0CD-92F0BFF60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701" y="1421387"/>
              <a:ext cx="1140655" cy="1140655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9532EA3-F3C3-4D1E-BA54-7DEB7187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56" y="1379757"/>
            <a:ext cx="1037492" cy="1037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B271BA-973D-439E-A8B2-73B6C085F3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0" y="1417662"/>
            <a:ext cx="1053206" cy="10532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A74D73-3793-404D-AC5A-9889034704A6}"/>
              </a:ext>
            </a:extLst>
          </p:cNvPr>
          <p:cNvSpPr txBox="1"/>
          <p:nvPr/>
        </p:nvSpPr>
        <p:spPr>
          <a:xfrm>
            <a:off x="3492667" y="3064906"/>
            <a:ext cx="329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GET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FC3218-AD91-475D-82A5-9C63CE2D7B59}"/>
              </a:ext>
            </a:extLst>
          </p:cNvPr>
          <p:cNvSpPr txBox="1"/>
          <p:nvPr/>
        </p:nvSpPr>
        <p:spPr>
          <a:xfrm>
            <a:off x="6359251" y="3064905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Extract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and parse content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A48D41-0F9B-4088-A05D-18871D6CB335}"/>
              </a:ext>
            </a:extLst>
          </p:cNvPr>
          <p:cNvSpPr txBox="1"/>
          <p:nvPr/>
        </p:nvSpPr>
        <p:spPr>
          <a:xfrm>
            <a:off x="9223544" y="3064905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Select</a:t>
            </a:r>
          </a:p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the info you need</a:t>
            </a:r>
          </a:p>
        </p:txBody>
      </p:sp>
    </p:spTree>
    <p:extLst>
      <p:ext uri="{BB962C8B-B14F-4D97-AF65-F5344CB8AC3E}">
        <p14:creationId xmlns:p14="http://schemas.microsoft.com/office/powerpoint/2010/main" val="116741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4</cp:revision>
  <dcterms:created xsi:type="dcterms:W3CDTF">2018-09-25T13:42:18Z</dcterms:created>
  <dcterms:modified xsi:type="dcterms:W3CDTF">2018-09-25T14:09:45Z</dcterms:modified>
</cp:coreProperties>
</file>