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5" r:id="rId4"/>
    <p:sldId id="266" r:id="rId5"/>
    <p:sldId id="263" r:id="rId6"/>
    <p:sldId id="268" r:id="rId7"/>
    <p:sldId id="26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AA8DD-40B9-448A-89CB-16B73E88C72D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96761-C702-4B3A-8DFB-07C7C1E8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22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46C6-3285-4C61-BB93-FFF538904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0B1D1-35AF-462B-80B4-6197102D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D25B-3BE2-476D-AB23-1897E0BD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157A-438B-4407-955D-CD519D11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324C-2C75-47B6-9B79-FB4A6616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69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0B57-4BEB-4937-BED4-E29D7FE5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A3BA2-60BE-4E26-9910-52F03C3B6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A6D20-C755-4241-94A0-8126E81E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1274A-DF5A-48A1-8EEC-134A42B7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B2561-9F54-4F18-B7D8-04190C88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41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02B3E-9D63-483C-B9CF-81B42507D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52209-D312-413B-95F9-C56EB3CBF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24B-8B10-4E43-9DA3-FC3D374E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1BB8C-AB0F-4B73-9D60-03803C9A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92A9-8117-4D29-B0E1-64FE7919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18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73600" y="3808200"/>
            <a:ext cx="72400" cy="1589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016000" y="3801767"/>
            <a:ext cx="7216400" cy="1546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64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30801" y="476665"/>
            <a:ext cx="3811433" cy="12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6056333" y="-6065033"/>
            <a:ext cx="81200" cy="12194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7964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339E-8CED-4890-BA00-F41D2D90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0341-1C71-4740-9B5C-A2AB1FA3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433A-22B2-49F1-8A12-D8D562F5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47AB-C5D3-4336-AD7B-9BBB3BEF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0439D-B54B-48F8-8DEE-F91F7525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15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C0B3-CF65-492F-9FB6-32131C17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5A00B-2E52-4708-AECB-70AA1E259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220FD-BC4B-4584-8832-E30CABD1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8F09-7EE6-4813-BE78-E0B8EC03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E3493-BF6B-4410-A4AA-E51DCA8E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1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777A-B976-4717-B238-688CA924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AD97-2C5A-43D7-B690-D6AAD7093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08442-FEF8-4E53-A7AD-BE507FFB4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988A-2D41-4880-9832-B860B383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EB65C-23D2-46FD-9259-702D800F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89BA4-D55D-4368-838E-0E2899E2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7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3AEC-3478-4994-9A97-2212DE9B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5C511-11E2-4E5F-A2DB-CB4A35DE3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6DB9D-6E2E-4D38-9A5A-845C01DC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FF8D-A9BF-4003-BCDF-FCC76105C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91496-F738-48D5-96B9-C978D703D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C1E98-659F-4984-9E1E-3ED58D87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E682A-BC61-4D57-95F8-5067B46D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E21AC-5DBE-49C3-B24A-F91DF1D7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57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B327-D0D7-42F8-BCCB-F8899E6B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E77F8-D7BF-4103-AA50-C54321F3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7E832-01CB-43B3-A884-6AAA60EC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F4D55-3D8F-4CD1-9BD5-EAAC82DD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27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6192D-750D-40F4-A9E1-8116964C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BD83F-6EC9-4B2E-8CF9-EFFE8172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0E064-781F-43F2-91EC-1BD1EB69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6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FEB6-56A5-4D9E-BD1B-860EACEE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067C-2EA4-4185-88A6-457716B4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12E60-C21E-4E7A-9FD2-CF5B7101C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F2D22-35CB-4701-9025-96DDED22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CD2BB-3231-4D33-ADC6-0C85F4D2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102AF-A281-4CA5-BB54-665101E0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17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6E9A-3E92-42CF-A0AA-B6730774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7D646-63CD-4D89-A02C-DC3DA88EB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8005F-29AD-4E7E-9F05-CB7A998C9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DEE1D-8466-4DE9-8CCA-F1B62361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CD896-DD4D-4676-8915-ED6198A2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BC41D-CA33-47D0-BAC4-53967AA1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69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77218-40E7-43E4-B243-D0817D6B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A11D5-0422-47B2-9D7E-9A5BD444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9CBB2-2FCE-47B7-A938-3479C71D7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7C8C3-B1EC-454F-8D58-D8AEB161B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E870-4735-4830-A643-79D851098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1016000" y="3801767"/>
            <a:ext cx="11020152" cy="15464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-GB" dirty="0"/>
              <a:t>API and </a:t>
            </a:r>
            <a:r>
              <a:rPr lang="en-GB" dirty="0" err="1"/>
              <a:t>webscraping</a:t>
            </a:r>
            <a:r>
              <a:rPr lang="en-GB" dirty="0"/>
              <a:t>:</a:t>
            </a:r>
            <a:br>
              <a:rPr lang="en-GB" dirty="0"/>
            </a:br>
            <a:r>
              <a:rPr lang="en-GB" sz="4000" dirty="0">
                <a:solidFill>
                  <a:srgbClr val="5E275F"/>
                </a:solidFill>
              </a:rPr>
              <a:t>getting data from the web straight into R</a:t>
            </a:r>
            <a:endParaRPr lang="en" dirty="0">
              <a:solidFill>
                <a:srgbClr val="5E275F"/>
              </a:solidFill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772000" y="491833"/>
            <a:ext cx="5823600" cy="1267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-GB" sz="2400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Brussels</a:t>
            </a:r>
            <a:r>
              <a:rPr lang="en" sz="2400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A2FB-656E-4210-BED1-BCAE12A9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API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8B39E-34FF-4CCD-A592-F7FC7DA2B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71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9E8B6A-88B5-49D9-B18D-3B383608CA48}"/>
              </a:ext>
            </a:extLst>
          </p:cNvPr>
          <p:cNvGrpSpPr/>
          <p:nvPr/>
        </p:nvGrpSpPr>
        <p:grpSpPr>
          <a:xfrm>
            <a:off x="626084" y="1452827"/>
            <a:ext cx="11088589" cy="3432348"/>
            <a:chOff x="626084" y="771331"/>
            <a:chExt cx="11088589" cy="343234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52D4A2-0118-4B0B-BBAE-A67D754C27F5}"/>
                </a:ext>
              </a:extLst>
            </p:cNvPr>
            <p:cNvGrpSpPr/>
            <p:nvPr/>
          </p:nvGrpSpPr>
          <p:grpSpPr>
            <a:xfrm>
              <a:off x="3492666" y="771331"/>
              <a:ext cx="1845350" cy="1897643"/>
              <a:chOff x="3492667" y="771331"/>
              <a:chExt cx="1845350" cy="189764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5FA5B66-C3C8-4AE1-BE1C-356869426101}"/>
                  </a:ext>
                </a:extLst>
              </p:cNvPr>
              <p:cNvGrpSpPr/>
              <p:nvPr/>
            </p:nvGrpSpPr>
            <p:grpSpPr>
              <a:xfrm>
                <a:off x="3492667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2B6B0F0-3ADC-46CF-BDF1-63125E0F60CC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3B0C8C4-5205-4731-A14E-43B31BD8F99B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2</a:t>
                  </a: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1D0086F7-E779-4940-99FB-190966BC6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411" y="1450418"/>
                <a:ext cx="959861" cy="959861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AFE84C-BED5-41A0-89EC-C78D3A049FFC}"/>
                </a:ext>
              </a:extLst>
            </p:cNvPr>
            <p:cNvSpPr txBox="1"/>
            <p:nvPr/>
          </p:nvSpPr>
          <p:spPr>
            <a:xfrm>
              <a:off x="626084" y="3064906"/>
              <a:ext cx="2864294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Authentication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3D3B2E-2894-494E-ABEE-CE8B86596058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54BA311-04C6-43D6-AF28-B5DD03A2FE32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3814879-86D5-4678-A47C-2DA89D6F35EF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BB027C-677B-4C11-8E8E-1BDC6FED0456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BC8B2E2-8E65-4BAA-BAC8-D75671F16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0C5B48-CED0-43DB-9FB4-219805F0DDA4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20281FB-ACCA-4677-92AC-9F440FF9C64B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DAD7B5-3EF1-4B88-95CB-CCEAEDF5A1D1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F5607C2-86B4-4CCF-8690-E32D8D2D2FEC}"/>
                </a:ext>
              </a:extLst>
            </p:cNvPr>
            <p:cNvGrpSpPr/>
            <p:nvPr/>
          </p:nvGrpSpPr>
          <p:grpSpPr>
            <a:xfrm>
              <a:off x="9223544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B64E8D8-6386-4163-A432-2BD1A679EED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7D18F47-4091-4EE8-8D45-00C4707BE8EB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9A5328F-FE5D-4B83-A1BF-F18644873BA5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2B17E324-03A9-4060-A0CD-92F0BFF60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B271BA-973D-439E-A8B2-73B6C085F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A74D73-3793-404D-AC5A-9889034704A6}"/>
                </a:ext>
              </a:extLst>
            </p:cNvPr>
            <p:cNvSpPr txBox="1"/>
            <p:nvPr/>
          </p:nvSpPr>
          <p:spPr>
            <a:xfrm>
              <a:off x="3492668" y="3064906"/>
              <a:ext cx="2770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GET request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FC3218-AD91-475D-82A5-9C63CE2D7B59}"/>
                </a:ext>
              </a:extLst>
            </p:cNvPr>
            <p:cNvSpPr txBox="1"/>
            <p:nvPr/>
          </p:nvSpPr>
          <p:spPr>
            <a:xfrm>
              <a:off x="6359251" y="3064905"/>
              <a:ext cx="28642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content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A48D41-0F9B-4088-A05D-18871D6CB335}"/>
                </a:ext>
              </a:extLst>
            </p:cNvPr>
            <p:cNvSpPr txBox="1"/>
            <p:nvPr/>
          </p:nvSpPr>
          <p:spPr>
            <a:xfrm>
              <a:off x="9223545" y="3064905"/>
              <a:ext cx="24911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the info you need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API workflow</a:t>
            </a:r>
          </a:p>
        </p:txBody>
      </p:sp>
    </p:spTree>
    <p:extLst>
      <p:ext uri="{BB962C8B-B14F-4D97-AF65-F5344CB8AC3E}">
        <p14:creationId xmlns:p14="http://schemas.microsoft.com/office/powerpoint/2010/main" val="146816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9E8B6A-88B5-49D9-B18D-3B383608CA48}"/>
              </a:ext>
            </a:extLst>
          </p:cNvPr>
          <p:cNvGrpSpPr/>
          <p:nvPr/>
        </p:nvGrpSpPr>
        <p:grpSpPr>
          <a:xfrm>
            <a:off x="626084" y="1452827"/>
            <a:ext cx="11088589" cy="3432348"/>
            <a:chOff x="626084" y="771331"/>
            <a:chExt cx="11088589" cy="343234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52D4A2-0118-4B0B-BBAE-A67D754C27F5}"/>
                </a:ext>
              </a:extLst>
            </p:cNvPr>
            <p:cNvGrpSpPr/>
            <p:nvPr/>
          </p:nvGrpSpPr>
          <p:grpSpPr>
            <a:xfrm>
              <a:off x="3492666" y="771331"/>
              <a:ext cx="1845350" cy="1897643"/>
              <a:chOff x="3492667" y="771331"/>
              <a:chExt cx="1845350" cy="189764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5FA5B66-C3C8-4AE1-BE1C-356869426101}"/>
                  </a:ext>
                </a:extLst>
              </p:cNvPr>
              <p:cNvGrpSpPr/>
              <p:nvPr/>
            </p:nvGrpSpPr>
            <p:grpSpPr>
              <a:xfrm>
                <a:off x="3492667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2B6B0F0-3ADC-46CF-BDF1-63125E0F60CC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3B0C8C4-5205-4731-A14E-43B31BD8F99B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2</a:t>
                  </a: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1D0086F7-E779-4940-99FB-190966BC6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411" y="1450418"/>
                <a:ext cx="959861" cy="959861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AFE84C-BED5-41A0-89EC-C78D3A049FFC}"/>
                </a:ext>
              </a:extLst>
            </p:cNvPr>
            <p:cNvSpPr txBox="1"/>
            <p:nvPr/>
          </p:nvSpPr>
          <p:spPr>
            <a:xfrm>
              <a:off x="626084" y="3064906"/>
              <a:ext cx="2864294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Authentication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3D3B2E-2894-494E-ABEE-CE8B86596058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54BA311-04C6-43D6-AF28-B5DD03A2FE32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3814879-86D5-4678-A47C-2DA89D6F35EF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BB027C-677B-4C11-8E8E-1BDC6FED0456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BC8B2E2-8E65-4BAA-BAC8-D75671F16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0C5B48-CED0-43DB-9FB4-219805F0DDA4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20281FB-ACCA-4677-92AC-9F440FF9C64B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DAD7B5-3EF1-4B88-95CB-CCEAEDF5A1D1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F5607C2-86B4-4CCF-8690-E32D8D2D2FEC}"/>
                </a:ext>
              </a:extLst>
            </p:cNvPr>
            <p:cNvGrpSpPr/>
            <p:nvPr/>
          </p:nvGrpSpPr>
          <p:grpSpPr>
            <a:xfrm>
              <a:off x="9223544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B64E8D8-6386-4163-A432-2BD1A679EED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7D18F47-4091-4EE8-8D45-00C4707BE8EB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9A5328F-FE5D-4B83-A1BF-F18644873BA5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2B17E324-03A9-4060-A0CD-92F0BFF60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B271BA-973D-439E-A8B2-73B6C085F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A74D73-3793-404D-AC5A-9889034704A6}"/>
                </a:ext>
              </a:extLst>
            </p:cNvPr>
            <p:cNvSpPr txBox="1"/>
            <p:nvPr/>
          </p:nvSpPr>
          <p:spPr>
            <a:xfrm>
              <a:off x="3492668" y="3064906"/>
              <a:ext cx="2770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GET request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FC3218-AD91-475D-82A5-9C63CE2D7B59}"/>
                </a:ext>
              </a:extLst>
            </p:cNvPr>
            <p:cNvSpPr txBox="1"/>
            <p:nvPr/>
          </p:nvSpPr>
          <p:spPr>
            <a:xfrm>
              <a:off x="6359251" y="3064905"/>
              <a:ext cx="28642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content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A48D41-0F9B-4088-A05D-18871D6CB335}"/>
                </a:ext>
              </a:extLst>
            </p:cNvPr>
            <p:cNvSpPr txBox="1"/>
            <p:nvPr/>
          </p:nvSpPr>
          <p:spPr>
            <a:xfrm>
              <a:off x="9223545" y="3064905"/>
              <a:ext cx="24911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the info you need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API workflow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8574EF-064E-4D26-9842-2BF76EFFF497}"/>
              </a:ext>
            </a:extLst>
          </p:cNvPr>
          <p:cNvSpPr txBox="1"/>
          <p:nvPr/>
        </p:nvSpPr>
        <p:spPr>
          <a:xfrm>
            <a:off x="626084" y="5370133"/>
            <a:ext cx="32963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paste0()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modify_url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GB" sz="16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::authenticate()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oauth_app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85998D-806A-4C2F-8AD4-8C9D15A1D426}"/>
              </a:ext>
            </a:extLst>
          </p:cNvPr>
          <p:cNvSpPr txBox="1"/>
          <p:nvPr/>
        </p:nvSpPr>
        <p:spPr>
          <a:xfrm>
            <a:off x="3546230" y="5375984"/>
            <a:ext cx="329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::GET()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D7EF-A109-49F8-AA80-A9CCBDC6AFF5}"/>
              </a:ext>
            </a:extLst>
          </p:cNvPr>
          <p:cNvSpPr txBox="1"/>
          <p:nvPr/>
        </p:nvSpPr>
        <p:spPr>
          <a:xfrm>
            <a:off x="6359252" y="5370132"/>
            <a:ext cx="329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:content()</a:t>
            </a:r>
            <a:endParaRPr lang="en-GB" sz="12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67F20-F874-42E4-8FCD-9077057EB157}"/>
              </a:ext>
            </a:extLst>
          </p:cNvPr>
          <p:cNvSpPr txBox="1"/>
          <p:nvPr/>
        </p:nvSpPr>
        <p:spPr>
          <a:xfrm>
            <a:off x="9223545" y="5364280"/>
            <a:ext cx="3296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list functions:</a:t>
            </a:r>
          </a:p>
          <a:p>
            <a:pPr marL="285750" indent="-285750">
              <a:buFontTx/>
              <a:buChar char="-"/>
            </a:pP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purrr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package</a:t>
            </a:r>
          </a:p>
          <a:p>
            <a:pPr marL="285750" indent="-285750">
              <a:buFontTx/>
              <a:buChar char="-"/>
            </a:pP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rlist</a:t>
            </a:r>
            <a:endParaRPr lang="en-GB" sz="16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432887-2528-4CBC-9D2E-69302CAA0FAC}"/>
              </a:ext>
            </a:extLst>
          </p:cNvPr>
          <p:cNvCxnSpPr/>
          <p:nvPr/>
        </p:nvCxnSpPr>
        <p:spPr>
          <a:xfrm>
            <a:off x="147511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F299D7-3B7C-4C40-B251-81111978278C}"/>
              </a:ext>
            </a:extLst>
          </p:cNvPr>
          <p:cNvCxnSpPr/>
          <p:nvPr/>
        </p:nvCxnSpPr>
        <p:spPr>
          <a:xfrm>
            <a:off x="424994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E43C89-CF75-4598-90C3-EC0774799D29}"/>
              </a:ext>
            </a:extLst>
          </p:cNvPr>
          <p:cNvCxnSpPr/>
          <p:nvPr/>
        </p:nvCxnSpPr>
        <p:spPr>
          <a:xfrm>
            <a:off x="7045900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2AC044-3DEE-425B-BC99-B92197DDBDF1}"/>
              </a:ext>
            </a:extLst>
          </p:cNvPr>
          <p:cNvCxnSpPr/>
          <p:nvPr/>
        </p:nvCxnSpPr>
        <p:spPr>
          <a:xfrm>
            <a:off x="990370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06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A2FB-656E-4210-BED1-BCAE12A9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webscraping</a:t>
            </a:r>
            <a:r>
              <a:rPr lang="en-GB" dirty="0"/>
              <a:t>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8B39E-34FF-4CCD-A592-F7FC7DA2B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65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76DC818-B93F-4292-A99A-48F76A72ED60}"/>
              </a:ext>
            </a:extLst>
          </p:cNvPr>
          <p:cNvGrpSpPr/>
          <p:nvPr/>
        </p:nvGrpSpPr>
        <p:grpSpPr>
          <a:xfrm>
            <a:off x="626084" y="1443976"/>
            <a:ext cx="11286996" cy="3124572"/>
            <a:chOff x="626083" y="771331"/>
            <a:chExt cx="11286996" cy="312457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934E49D-DA5E-4F2E-A520-88EDADF5D425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0FF00A5-2009-404D-94A8-32F1F351689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CEF0AF62-762E-4994-8CE5-B972CA0BD954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778D133-7B43-4AAF-BA3C-B40D1E7D9B3E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A56C8C85-5046-4706-A6F5-D33B928AC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CFE1CC-D475-413E-B868-DE716941353B}"/>
                </a:ext>
              </a:extLst>
            </p:cNvPr>
            <p:cNvSpPr txBox="1"/>
            <p:nvPr/>
          </p:nvSpPr>
          <p:spPr>
            <a:xfrm>
              <a:off x="626083" y="3064906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B81FD76-D573-4908-B585-06BA4565A38C}"/>
                </a:ext>
              </a:extLst>
            </p:cNvPr>
            <p:cNvGrpSpPr/>
            <p:nvPr/>
          </p:nvGrpSpPr>
          <p:grpSpPr>
            <a:xfrm>
              <a:off x="9223543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F37D4A5-21D1-492A-A9B8-90107F13E1EC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301E771A-B9CE-4485-BB1E-544E92D2AFC8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1B184DA-C4CD-4BA5-933C-D485DF5677FA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8E9BDD0C-2DD7-408B-B762-352786E05F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312F440-5451-493C-86B8-DE920D5B3AF1}"/>
                </a:ext>
              </a:extLst>
            </p:cNvPr>
            <p:cNvGrpSpPr/>
            <p:nvPr/>
          </p:nvGrpSpPr>
          <p:grpSpPr>
            <a:xfrm>
              <a:off x="3492667" y="771331"/>
              <a:ext cx="1845350" cy="1897643"/>
              <a:chOff x="6234160" y="771331"/>
              <a:chExt cx="1845350" cy="1897643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4F4EEEA-3604-4DE2-AC5D-87465D3457D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A492863-AD04-44DD-BD11-3E341077F08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4C45A30-925D-46C8-8BB4-CEA6CCA14C35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C421048-CF00-441B-B88D-FDE85ADDF47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E614711-D2BB-4BF1-B4A1-7E61A151C1F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F0593A2-EB0E-41F3-B700-C5EECC4B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411" y="1450418"/>
              <a:ext cx="959861" cy="959861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87AAFD73-BA91-4CB9-9382-54F47353F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0C406BB-6C08-4953-80DC-77654BD38747}"/>
                </a:ext>
              </a:extLst>
            </p:cNvPr>
            <p:cNvSpPr txBox="1"/>
            <p:nvPr/>
          </p:nvSpPr>
          <p:spPr>
            <a:xfrm>
              <a:off x="3492667" y="3064906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Load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get a local version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AEC3FD2-EBFE-4AA0-937A-D2E906B481B2}"/>
                </a:ext>
              </a:extLst>
            </p:cNvPr>
            <p:cNvSpPr txBox="1"/>
            <p:nvPr/>
          </p:nvSpPr>
          <p:spPr>
            <a:xfrm>
              <a:off x="6359251" y="3064905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grab the node(s)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2AB00E-40E0-4A4C-97D7-4493630F7B82}"/>
                </a:ext>
              </a:extLst>
            </p:cNvPr>
            <p:cNvSpPr txBox="1"/>
            <p:nvPr/>
          </p:nvSpPr>
          <p:spPr>
            <a:xfrm>
              <a:off x="9223544" y="3064905"/>
              <a:ext cx="26895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 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to R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Webscraping</a:t>
            </a:r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102940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76DC818-B93F-4292-A99A-48F76A72ED60}"/>
              </a:ext>
            </a:extLst>
          </p:cNvPr>
          <p:cNvGrpSpPr/>
          <p:nvPr/>
        </p:nvGrpSpPr>
        <p:grpSpPr>
          <a:xfrm>
            <a:off x="626084" y="1443976"/>
            <a:ext cx="11286996" cy="3124572"/>
            <a:chOff x="626083" y="771331"/>
            <a:chExt cx="11286996" cy="312457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934E49D-DA5E-4F2E-A520-88EDADF5D425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0FF00A5-2009-404D-94A8-32F1F351689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CEF0AF62-762E-4994-8CE5-B972CA0BD954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778D133-7B43-4AAF-BA3C-B40D1E7D9B3E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A56C8C85-5046-4706-A6F5-D33B928AC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CFE1CC-D475-413E-B868-DE716941353B}"/>
                </a:ext>
              </a:extLst>
            </p:cNvPr>
            <p:cNvSpPr txBox="1"/>
            <p:nvPr/>
          </p:nvSpPr>
          <p:spPr>
            <a:xfrm>
              <a:off x="626083" y="3064906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B81FD76-D573-4908-B585-06BA4565A38C}"/>
                </a:ext>
              </a:extLst>
            </p:cNvPr>
            <p:cNvGrpSpPr/>
            <p:nvPr/>
          </p:nvGrpSpPr>
          <p:grpSpPr>
            <a:xfrm>
              <a:off x="9223543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F37D4A5-21D1-492A-A9B8-90107F13E1EC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301E771A-B9CE-4485-BB1E-544E92D2AFC8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1B184DA-C4CD-4BA5-933C-D485DF5677FA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8E9BDD0C-2DD7-408B-B762-352786E05F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312F440-5451-493C-86B8-DE920D5B3AF1}"/>
                </a:ext>
              </a:extLst>
            </p:cNvPr>
            <p:cNvGrpSpPr/>
            <p:nvPr/>
          </p:nvGrpSpPr>
          <p:grpSpPr>
            <a:xfrm>
              <a:off x="3492667" y="771331"/>
              <a:ext cx="1845350" cy="1897643"/>
              <a:chOff x="6234160" y="771331"/>
              <a:chExt cx="1845350" cy="1897643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4F4EEEA-3604-4DE2-AC5D-87465D3457D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A492863-AD04-44DD-BD11-3E341077F08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4C45A30-925D-46C8-8BB4-CEA6CCA14C35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C421048-CF00-441B-B88D-FDE85ADDF47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E614711-D2BB-4BF1-B4A1-7E61A151C1F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F0593A2-EB0E-41F3-B700-C5EECC4B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411" y="1450418"/>
              <a:ext cx="959861" cy="959861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87AAFD73-BA91-4CB9-9382-54F47353F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0C406BB-6C08-4953-80DC-77654BD38747}"/>
                </a:ext>
              </a:extLst>
            </p:cNvPr>
            <p:cNvSpPr txBox="1"/>
            <p:nvPr/>
          </p:nvSpPr>
          <p:spPr>
            <a:xfrm>
              <a:off x="3492667" y="3064906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Load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get a local version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AEC3FD2-EBFE-4AA0-937A-D2E906B481B2}"/>
                </a:ext>
              </a:extLst>
            </p:cNvPr>
            <p:cNvSpPr txBox="1"/>
            <p:nvPr/>
          </p:nvSpPr>
          <p:spPr>
            <a:xfrm>
              <a:off x="6359251" y="3064905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grab the node(s)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2AB00E-40E0-4A4C-97D7-4493630F7B82}"/>
                </a:ext>
              </a:extLst>
            </p:cNvPr>
            <p:cNvSpPr txBox="1"/>
            <p:nvPr/>
          </p:nvSpPr>
          <p:spPr>
            <a:xfrm>
              <a:off x="9223544" y="3064905"/>
              <a:ext cx="26895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 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to R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Webscraping</a:t>
            </a:r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 workflow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8574EF-064E-4D26-9842-2BF76EFFF497}"/>
              </a:ext>
            </a:extLst>
          </p:cNvPr>
          <p:cNvSpPr txBox="1"/>
          <p:nvPr/>
        </p:nvSpPr>
        <p:spPr>
          <a:xfrm>
            <a:off x="626084" y="5370133"/>
            <a:ext cx="329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paste0()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modify_url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85998D-806A-4C2F-8AD4-8C9D15A1D426}"/>
              </a:ext>
            </a:extLst>
          </p:cNvPr>
          <p:cNvSpPr txBox="1"/>
          <p:nvPr/>
        </p:nvSpPr>
        <p:spPr>
          <a:xfrm>
            <a:off x="3546230" y="5375984"/>
            <a:ext cx="329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read_html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D7EF-A109-49F8-AA80-A9CCBDC6AFF5}"/>
              </a:ext>
            </a:extLst>
          </p:cNvPr>
          <p:cNvSpPr txBox="1"/>
          <p:nvPr/>
        </p:nvSpPr>
        <p:spPr>
          <a:xfrm>
            <a:off x="6359252" y="5370132"/>
            <a:ext cx="329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html_node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html_nodes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  <a:endParaRPr lang="en-GB" sz="12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67F20-F874-42E4-8FCD-9077057EB157}"/>
              </a:ext>
            </a:extLst>
          </p:cNvPr>
          <p:cNvSpPr txBox="1"/>
          <p:nvPr/>
        </p:nvSpPr>
        <p:spPr>
          <a:xfrm>
            <a:off x="9223545" y="5364280"/>
            <a:ext cx="329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html_text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html_tables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432887-2528-4CBC-9D2E-69302CAA0FAC}"/>
              </a:ext>
            </a:extLst>
          </p:cNvPr>
          <p:cNvCxnSpPr/>
          <p:nvPr/>
        </p:nvCxnSpPr>
        <p:spPr>
          <a:xfrm>
            <a:off x="147511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F299D7-3B7C-4C40-B251-81111978278C}"/>
              </a:ext>
            </a:extLst>
          </p:cNvPr>
          <p:cNvCxnSpPr/>
          <p:nvPr/>
        </p:nvCxnSpPr>
        <p:spPr>
          <a:xfrm>
            <a:off x="424994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E43C89-CF75-4598-90C3-EC0774799D29}"/>
              </a:ext>
            </a:extLst>
          </p:cNvPr>
          <p:cNvCxnSpPr/>
          <p:nvPr/>
        </p:nvCxnSpPr>
        <p:spPr>
          <a:xfrm>
            <a:off x="7045900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2AC044-3DEE-425B-BC99-B92197DDBDF1}"/>
              </a:ext>
            </a:extLst>
          </p:cNvPr>
          <p:cNvCxnSpPr/>
          <p:nvPr/>
        </p:nvCxnSpPr>
        <p:spPr>
          <a:xfrm>
            <a:off x="990370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6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E93B75-02F3-458F-B2AB-7DF42A329923}"/>
              </a:ext>
            </a:extLst>
          </p:cNvPr>
          <p:cNvSpPr txBox="1"/>
          <p:nvPr/>
        </p:nvSpPr>
        <p:spPr>
          <a:xfrm>
            <a:off x="5799358" y="516666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html_text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DE970-4C84-45ED-AC37-A372087A724E}"/>
              </a:ext>
            </a:extLst>
          </p:cNvPr>
          <p:cNvSpPr txBox="1"/>
          <p:nvPr/>
        </p:nvSpPr>
        <p:spPr>
          <a:xfrm>
            <a:off x="2465195" y="572880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html_attrs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DF27D2B-BDEE-4CC9-A28C-AC9826AE5D27}"/>
              </a:ext>
            </a:extLst>
          </p:cNvPr>
          <p:cNvSpPr/>
          <p:nvPr/>
        </p:nvSpPr>
        <p:spPr>
          <a:xfrm rot="5400000">
            <a:off x="4232720" y="4722766"/>
            <a:ext cx="144815" cy="6454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44802C5-4EA3-456D-B873-9C9EBFB4FA36}"/>
              </a:ext>
            </a:extLst>
          </p:cNvPr>
          <p:cNvSpPr/>
          <p:nvPr/>
        </p:nvSpPr>
        <p:spPr>
          <a:xfrm rot="5400000">
            <a:off x="6320248" y="3564636"/>
            <a:ext cx="128519" cy="29454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327B50-D8AE-4F1D-B3AB-A8B112F9AF60}"/>
              </a:ext>
            </a:extLst>
          </p:cNvPr>
          <p:cNvSpPr txBox="1">
            <a:spLocks/>
          </p:cNvSpPr>
          <p:nvPr/>
        </p:nvSpPr>
        <p:spPr>
          <a:xfrm>
            <a:off x="718210" y="898566"/>
            <a:ext cx="8132023" cy="46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&lt;div id = “intro” class = “basic”&gt; Here is my content text &lt;/div&gt;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D5E60-9395-45D1-B79F-7F640869F51E}"/>
              </a:ext>
            </a:extLst>
          </p:cNvPr>
          <p:cNvSpPr txBox="1"/>
          <p:nvPr/>
        </p:nvSpPr>
        <p:spPr>
          <a:xfrm>
            <a:off x="539026" y="2619221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html_nodes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css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 = “div”)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5D0B7-2FC7-47F5-BECF-2625F8CC4045}"/>
              </a:ext>
            </a:extLst>
          </p:cNvPr>
          <p:cNvSpPr txBox="1"/>
          <p:nvPr/>
        </p:nvSpPr>
        <p:spPr>
          <a:xfrm>
            <a:off x="2673301" y="1692703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html_nodes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css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 = “.basic”)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182174-9C89-4210-8890-36E6D81B9545}"/>
              </a:ext>
            </a:extLst>
          </p:cNvPr>
          <p:cNvCxnSpPr>
            <a:cxnSpLocks/>
          </p:cNvCxnSpPr>
          <p:nvPr/>
        </p:nvCxnSpPr>
        <p:spPr>
          <a:xfrm>
            <a:off x="1199891" y="1300174"/>
            <a:ext cx="0" cy="129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371BF6-9207-4DDD-A8B1-84F79CFC23F2}"/>
              </a:ext>
            </a:extLst>
          </p:cNvPr>
          <p:cNvCxnSpPr>
            <a:cxnSpLocks/>
          </p:cNvCxnSpPr>
          <p:nvPr/>
        </p:nvCxnSpPr>
        <p:spPr>
          <a:xfrm>
            <a:off x="3578296" y="1300174"/>
            <a:ext cx="0" cy="40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6BFD6EB-B0D9-4116-ABB5-BD437B84CF76}"/>
              </a:ext>
            </a:extLst>
          </p:cNvPr>
          <p:cNvSpPr txBox="1"/>
          <p:nvPr/>
        </p:nvSpPr>
        <p:spPr>
          <a:xfrm>
            <a:off x="1493127" y="2155962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html_nodes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css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 = “#intro”)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D5B328-650E-402B-BB08-BF00A5CCBAE1}"/>
              </a:ext>
            </a:extLst>
          </p:cNvPr>
          <p:cNvCxnSpPr>
            <a:cxnSpLocks/>
          </p:cNvCxnSpPr>
          <p:nvPr/>
        </p:nvCxnSpPr>
        <p:spPr>
          <a:xfrm>
            <a:off x="1765357" y="1300174"/>
            <a:ext cx="0" cy="85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2A57B14-D4C5-4227-91BB-4294EAA3ADF6}"/>
              </a:ext>
            </a:extLst>
          </p:cNvPr>
          <p:cNvSpPr txBox="1">
            <a:spLocks/>
          </p:cNvSpPr>
          <p:nvPr/>
        </p:nvSpPr>
        <p:spPr>
          <a:xfrm>
            <a:off x="845785" y="4451257"/>
            <a:ext cx="8132023" cy="46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&lt;div id = “intro” class = “basic”&gt; Here is my content text &lt;/div&gt;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9F36E3-817E-49E3-99C0-1BBD05C98023}"/>
              </a:ext>
            </a:extLst>
          </p:cNvPr>
          <p:cNvSpPr txBox="1"/>
          <p:nvPr/>
        </p:nvSpPr>
        <p:spPr>
          <a:xfrm>
            <a:off x="3445866" y="5197383"/>
            <a:ext cx="2170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html_attr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(name = “class”)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3EBE9D46-FF2B-4407-819A-71100BFE5678}"/>
              </a:ext>
            </a:extLst>
          </p:cNvPr>
          <p:cNvSpPr/>
          <p:nvPr/>
        </p:nvSpPr>
        <p:spPr>
          <a:xfrm rot="5400000">
            <a:off x="3040419" y="4118255"/>
            <a:ext cx="132854" cy="30420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91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281</Words>
  <Application>Microsoft Office PowerPoint</Application>
  <PresentationFormat>Widescreen</PresentationFormat>
  <Paragraphs>83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Bahnschrift Light</vt:lpstr>
      <vt:lpstr>Bahnschrift SemiBold</vt:lpstr>
      <vt:lpstr>Calibri</vt:lpstr>
      <vt:lpstr>Calibri Light</vt:lpstr>
      <vt:lpstr>Courier</vt:lpstr>
      <vt:lpstr>Helvetica Neue</vt:lpstr>
      <vt:lpstr>Lucida Console</vt:lpstr>
      <vt:lpstr>Wingdings</vt:lpstr>
      <vt:lpstr>Office Theme</vt:lpstr>
      <vt:lpstr>API and webscraping: getting data from the web straight into R</vt:lpstr>
      <vt:lpstr>API workflow</vt:lpstr>
      <vt:lpstr>PowerPoint Presentation</vt:lpstr>
      <vt:lpstr>PowerPoint Presentation</vt:lpstr>
      <vt:lpstr>webscraping workflow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Suzan Baert</dc:creator>
  <cp:lastModifiedBy>Suzan Baert</cp:lastModifiedBy>
  <cp:revision>21</cp:revision>
  <dcterms:created xsi:type="dcterms:W3CDTF">2018-09-25T13:42:18Z</dcterms:created>
  <dcterms:modified xsi:type="dcterms:W3CDTF">2018-09-26T21:37:36Z</dcterms:modified>
</cp:coreProperties>
</file>