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0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-15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46C6-3285-4C61-BB93-FFF538904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0B1D1-35AF-462B-80B4-6197102D6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0D25B-3BE2-476D-AB23-1897E0BDA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C8C7-FF0E-4FCF-804D-A269A90AB1E3}" type="datetimeFigureOut">
              <a:rPr lang="en-GB" smtClean="0"/>
              <a:t>25/09/2018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1157A-438B-4407-955D-CD519D110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4324C-2C75-47B6-9B79-FB4A66166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4FF8-053E-4A90-8BD2-262518D84D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698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D0B57-4BEB-4937-BED4-E29D7FE54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5A3BA2-60BE-4E26-9910-52F03C3B6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A6D20-C755-4241-94A0-8126E81E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C8C7-FF0E-4FCF-804D-A269A90AB1E3}" type="datetimeFigureOut">
              <a:rPr lang="en-GB" smtClean="0"/>
              <a:t>25/09/2018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1274A-DF5A-48A1-8EEC-134A42B77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B2561-9F54-4F18-B7D8-04190C88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4FF8-053E-4A90-8BD2-262518D84D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417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A02B3E-9D63-483C-B9CF-81B42507D1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552209-D312-413B-95F9-C56EB3CBF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F724B-8B10-4E43-9DA3-FC3D374E6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C8C7-FF0E-4FCF-804D-A269A90AB1E3}" type="datetimeFigureOut">
              <a:rPr lang="en-GB" smtClean="0"/>
              <a:t>25/09/2018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1BB8C-AB0F-4B73-9D60-03803C9A9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992A9-8117-4D29-B0E1-64FE7919F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4FF8-053E-4A90-8BD2-262518D84D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182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339E-8CED-4890-BA00-F41D2D903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D0341-1C71-4740-9B5C-A2AB1FA34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8433A-22B2-49F1-8A12-D8D562F51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C8C7-FF0E-4FCF-804D-A269A90AB1E3}" type="datetimeFigureOut">
              <a:rPr lang="en-GB" smtClean="0"/>
              <a:t>25/09/2018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447AB-C5D3-4336-AD7B-9BBB3BEF2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0439D-B54B-48F8-8DEE-F91F75252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4FF8-053E-4A90-8BD2-262518D84D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15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9C0B3-CF65-492F-9FB6-32131C172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5A00B-2E52-4708-AECB-70AA1E259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220FD-BC4B-4584-8832-E30CABD18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C8C7-FF0E-4FCF-804D-A269A90AB1E3}" type="datetimeFigureOut">
              <a:rPr lang="en-GB" smtClean="0"/>
              <a:t>25/09/2018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78F09-7EE6-4813-BE78-E0B8EC03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E3493-BF6B-4410-A4AA-E51DCA8EB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4FF8-053E-4A90-8BD2-262518D84D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813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8777A-B976-4717-B238-688CA924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7AD97-2C5A-43D7-B690-D6AAD7093D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D08442-FEF8-4E53-A7AD-BE507FFB4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7988A-2D41-4880-9832-B860B3838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C8C7-FF0E-4FCF-804D-A269A90AB1E3}" type="datetimeFigureOut">
              <a:rPr lang="en-GB" smtClean="0"/>
              <a:t>25/09/2018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EB65C-23D2-46FD-9259-702D800F6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89BA4-D55D-4368-838E-0E2899E21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4FF8-053E-4A90-8BD2-262518D84D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171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53AEC-3478-4994-9A97-2212DE9B7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5C511-11E2-4E5F-A2DB-CB4A35DE3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6DB9D-6E2E-4D38-9A5A-845C01DCD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A8FF8D-A9BF-4003-BCDF-FCC76105C8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F91496-F738-48D5-96B9-C978D703D1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FC1E98-659F-4984-9E1E-3ED58D870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C8C7-FF0E-4FCF-804D-A269A90AB1E3}" type="datetimeFigureOut">
              <a:rPr lang="en-GB" smtClean="0"/>
              <a:t>25/09/2018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DE682A-BC61-4D57-95F8-5067B46D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FE21AC-5DBE-49C3-B24A-F91DF1D74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4FF8-053E-4A90-8BD2-262518D84D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572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CB327-D0D7-42F8-BCCB-F8899E6B0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E77F8-D7BF-4103-AA50-C54321F32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C8C7-FF0E-4FCF-804D-A269A90AB1E3}" type="datetimeFigureOut">
              <a:rPr lang="en-GB" smtClean="0"/>
              <a:t>25/09/2018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C7E832-01CB-43B3-A884-6AAA60EC3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1F4D55-3D8F-4CD1-9BD5-EAAC82DDF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4FF8-053E-4A90-8BD2-262518D84D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276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96192D-750D-40F4-A9E1-8116964C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C8C7-FF0E-4FCF-804D-A269A90AB1E3}" type="datetimeFigureOut">
              <a:rPr lang="en-GB" smtClean="0"/>
              <a:t>25/09/2018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8BD83F-6EC9-4B2E-8CF9-EFFE8172B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0E064-781F-43F2-91EC-1BD1EB69E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4FF8-053E-4A90-8BD2-262518D84D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466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FFEB6-56A5-4D9E-BD1B-860EACEE8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2067C-2EA4-4185-88A6-457716B46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12E60-C21E-4E7A-9FD2-CF5B7101C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F2D22-35CB-4701-9025-96DDED22D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C8C7-FF0E-4FCF-804D-A269A90AB1E3}" type="datetimeFigureOut">
              <a:rPr lang="en-GB" smtClean="0"/>
              <a:t>25/09/2018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CD2BB-3231-4D33-ADC6-0C85F4D28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102AF-A281-4CA5-BB54-665101E06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4FF8-053E-4A90-8BD2-262518D84D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175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D6E9A-3E92-42CF-A0AA-B67307745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C7D646-63CD-4D89-A02C-DC3DA88EB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8005F-29AD-4E7E-9F05-CB7A998C9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DEE1D-8466-4DE9-8CCA-F1B62361B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C8C7-FF0E-4FCF-804D-A269A90AB1E3}" type="datetimeFigureOut">
              <a:rPr lang="en-GB" smtClean="0"/>
              <a:t>25/09/2018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CD896-DD4D-4676-8915-ED6198A2A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BC41D-CA33-47D0-BAC4-53967AA16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4FF8-053E-4A90-8BD2-262518D84D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694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577218-40E7-43E4-B243-D0817D6BF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A11D5-0422-47B2-9D7E-9A5BD4442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9CBB2-2FCE-47B7-A938-3479C71D7F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FC8C7-FF0E-4FCF-804D-A269A90AB1E3}" type="datetimeFigureOut">
              <a:rPr lang="en-GB" smtClean="0"/>
              <a:t>25/09/2018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7C8C3-B1EC-454F-8D58-D8AEB161B0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BE870-4735-4830-A643-79D851098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F4FF8-053E-4A90-8BD2-262518D84D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20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AFE84C-BED5-41A0-89EC-C78D3A049FFC}"/>
              </a:ext>
            </a:extLst>
          </p:cNvPr>
          <p:cNvSpPr txBox="1"/>
          <p:nvPr/>
        </p:nvSpPr>
        <p:spPr>
          <a:xfrm>
            <a:off x="626083" y="3064906"/>
            <a:ext cx="329637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5">
                    <a:lumMod val="50000"/>
                  </a:schemeClr>
                </a:solidFill>
                <a:latin typeface="Bahnschrift SemiBold" panose="020B0502040204020203" pitchFamily="34" charset="0"/>
              </a:rPr>
              <a:t>Prepare</a:t>
            </a:r>
          </a:p>
          <a:p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Bahnschrift SemiBold" panose="020B0502040204020203" pitchFamily="34" charset="0"/>
              </a:rPr>
              <a:t>- URL construction</a:t>
            </a:r>
          </a:p>
          <a:p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Bahnschrift SemiBold" panose="020B0502040204020203" pitchFamily="34" charset="0"/>
              </a:rPr>
              <a:t>- Authentication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73D3B2E-2894-494E-ABEE-CE8B86596058}"/>
              </a:ext>
            </a:extLst>
          </p:cNvPr>
          <p:cNvGrpSpPr/>
          <p:nvPr/>
        </p:nvGrpSpPr>
        <p:grpSpPr>
          <a:xfrm>
            <a:off x="6358105" y="771331"/>
            <a:ext cx="1845350" cy="1897643"/>
            <a:chOff x="6358105" y="771331"/>
            <a:chExt cx="1845350" cy="189764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54BA311-04C6-43D6-AF28-B5DD03A2FE32}"/>
                </a:ext>
              </a:extLst>
            </p:cNvPr>
            <p:cNvGrpSpPr/>
            <p:nvPr/>
          </p:nvGrpSpPr>
          <p:grpSpPr>
            <a:xfrm>
              <a:off x="6358105" y="771331"/>
              <a:ext cx="1845350" cy="1897643"/>
              <a:chOff x="6234160" y="771331"/>
              <a:chExt cx="1845350" cy="1897643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3814879-86D5-4678-A47C-2DA89D6F35EF}"/>
                  </a:ext>
                </a:extLst>
              </p:cNvPr>
              <p:cNvSpPr/>
              <p:nvPr/>
            </p:nvSpPr>
            <p:spPr>
              <a:xfrm>
                <a:off x="6234160" y="823624"/>
                <a:ext cx="1845350" cy="184535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tlCol="0" anchor="t"/>
              <a:lstStyle/>
              <a:p>
                <a:endParaRPr lang="en-GB" sz="4400" b="1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BBB027C-677B-4C11-8E8E-1BDC6FED0456}"/>
                  </a:ext>
                </a:extLst>
              </p:cNvPr>
              <p:cNvSpPr txBox="1"/>
              <p:nvPr/>
            </p:nvSpPr>
            <p:spPr>
              <a:xfrm>
                <a:off x="6919080" y="771331"/>
                <a:ext cx="47551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600" b="1" dirty="0">
                    <a:solidFill>
                      <a:schemeClr val="bg2"/>
                    </a:solidFill>
                  </a:rPr>
                  <a:t>3</a:t>
                </a:r>
              </a:p>
            </p:txBody>
          </p:sp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BC8B2E2-8E65-4BAA-BAC8-D75671F16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9459" y="1257182"/>
              <a:ext cx="1282642" cy="1282642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DFE517D-E332-496B-AD81-3D2C386F2180}"/>
              </a:ext>
            </a:extLst>
          </p:cNvPr>
          <p:cNvGrpSpPr/>
          <p:nvPr/>
        </p:nvGrpSpPr>
        <p:grpSpPr>
          <a:xfrm>
            <a:off x="3492667" y="771331"/>
            <a:ext cx="1845350" cy="1897643"/>
            <a:chOff x="6234160" y="771331"/>
            <a:chExt cx="1845350" cy="1897643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1C88686-0763-441C-BF0F-B2096B638356}"/>
                </a:ext>
              </a:extLst>
            </p:cNvPr>
            <p:cNvSpPr/>
            <p:nvPr/>
          </p:nvSpPr>
          <p:spPr>
            <a:xfrm>
              <a:off x="6234160" y="823624"/>
              <a:ext cx="1845350" cy="184535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tlCol="0" anchor="t"/>
            <a:lstStyle/>
            <a:p>
              <a:endParaRPr lang="en-GB" sz="4400" b="1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4237AF-BEA9-4C01-AF30-FD50F9EBDF02}"/>
                </a:ext>
              </a:extLst>
            </p:cNvPr>
            <p:cNvSpPr txBox="1"/>
            <p:nvPr/>
          </p:nvSpPr>
          <p:spPr>
            <a:xfrm>
              <a:off x="6919080" y="771331"/>
              <a:ext cx="4755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600" b="1" dirty="0">
                  <a:solidFill>
                    <a:schemeClr val="bg2"/>
                  </a:solidFill>
                </a:rPr>
                <a:t>2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40C5B48-CED0-43DB-9FB4-219805F0DDA4}"/>
              </a:ext>
            </a:extLst>
          </p:cNvPr>
          <p:cNvGrpSpPr/>
          <p:nvPr/>
        </p:nvGrpSpPr>
        <p:grpSpPr>
          <a:xfrm>
            <a:off x="627229" y="771331"/>
            <a:ext cx="1845350" cy="1897643"/>
            <a:chOff x="6234160" y="771331"/>
            <a:chExt cx="1845350" cy="1897643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20281FB-ACCA-4677-92AC-9F440FF9C64B}"/>
                </a:ext>
              </a:extLst>
            </p:cNvPr>
            <p:cNvSpPr/>
            <p:nvPr/>
          </p:nvSpPr>
          <p:spPr>
            <a:xfrm>
              <a:off x="6234160" y="823624"/>
              <a:ext cx="1845350" cy="184535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tlCol="0" anchor="t"/>
            <a:lstStyle/>
            <a:p>
              <a:endParaRPr lang="en-GB" sz="4400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3DAD7B5-3EF1-4B88-95CB-CCEAEDF5A1D1}"/>
                </a:ext>
              </a:extLst>
            </p:cNvPr>
            <p:cNvSpPr txBox="1"/>
            <p:nvPr/>
          </p:nvSpPr>
          <p:spPr>
            <a:xfrm>
              <a:off x="6919080" y="771331"/>
              <a:ext cx="4755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600" b="1" dirty="0">
                  <a:solidFill>
                    <a:schemeClr val="bg2"/>
                  </a:solidFill>
                </a:rPr>
                <a:t>1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F5607C2-86B4-4CCF-8690-E32D8D2D2FEC}"/>
              </a:ext>
            </a:extLst>
          </p:cNvPr>
          <p:cNvGrpSpPr/>
          <p:nvPr/>
        </p:nvGrpSpPr>
        <p:grpSpPr>
          <a:xfrm>
            <a:off x="9223544" y="771331"/>
            <a:ext cx="1845350" cy="1897643"/>
            <a:chOff x="9223544" y="771331"/>
            <a:chExt cx="1845350" cy="189764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B64E8D8-6386-4163-A432-2BD1A679EEDB}"/>
                </a:ext>
              </a:extLst>
            </p:cNvPr>
            <p:cNvGrpSpPr/>
            <p:nvPr/>
          </p:nvGrpSpPr>
          <p:grpSpPr>
            <a:xfrm>
              <a:off x="9223544" y="771331"/>
              <a:ext cx="1845350" cy="1897643"/>
              <a:chOff x="6234160" y="771331"/>
              <a:chExt cx="1845350" cy="1897643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7D18F47-4091-4EE8-8D45-00C4707BE8EB}"/>
                  </a:ext>
                </a:extLst>
              </p:cNvPr>
              <p:cNvSpPr/>
              <p:nvPr/>
            </p:nvSpPr>
            <p:spPr>
              <a:xfrm>
                <a:off x="6234160" y="823624"/>
                <a:ext cx="1845350" cy="184535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tlCol="0" anchor="t"/>
              <a:lstStyle/>
              <a:p>
                <a:endParaRPr lang="en-GB" sz="4400" b="1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9A5328F-FE5D-4B83-A1BF-F18644873BA5}"/>
                  </a:ext>
                </a:extLst>
              </p:cNvPr>
              <p:cNvSpPr txBox="1"/>
              <p:nvPr/>
            </p:nvSpPr>
            <p:spPr>
              <a:xfrm>
                <a:off x="6919080" y="771331"/>
                <a:ext cx="47551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600" b="1" dirty="0">
                    <a:solidFill>
                      <a:schemeClr val="bg2"/>
                    </a:solidFill>
                  </a:rPr>
                  <a:t>4</a:t>
                </a:r>
              </a:p>
            </p:txBody>
          </p:sp>
        </p:grp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2B17E324-03A9-4060-A0CD-92F0BFF601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1701" y="1421387"/>
              <a:ext cx="1140655" cy="1140655"/>
            </a:xfrm>
            <a:prstGeom prst="rect">
              <a:avLst/>
            </a:prstGeom>
          </p:spPr>
        </p:pic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D9532EA3-F3C3-4D1E-BA54-7DEB71871C1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456" y="1379757"/>
            <a:ext cx="1037492" cy="10374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B271BA-973D-439E-A8B2-73B6C085F383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70" y="1417662"/>
            <a:ext cx="1053206" cy="105320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EA74D73-3793-404D-AC5A-9889034704A6}"/>
              </a:ext>
            </a:extLst>
          </p:cNvPr>
          <p:cNvSpPr txBox="1"/>
          <p:nvPr/>
        </p:nvSpPr>
        <p:spPr>
          <a:xfrm>
            <a:off x="3492667" y="3064906"/>
            <a:ext cx="3296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5">
                    <a:lumMod val="50000"/>
                  </a:schemeClr>
                </a:solidFill>
                <a:latin typeface="Bahnschrift SemiBold" panose="020B0502040204020203" pitchFamily="34" charset="0"/>
              </a:rPr>
              <a:t>GET request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FC3218-AD91-475D-82A5-9C63CE2D7B59}"/>
              </a:ext>
            </a:extLst>
          </p:cNvPr>
          <p:cNvSpPr txBox="1"/>
          <p:nvPr/>
        </p:nvSpPr>
        <p:spPr>
          <a:xfrm>
            <a:off x="6359251" y="3064905"/>
            <a:ext cx="3296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5">
                    <a:lumMod val="50000"/>
                  </a:schemeClr>
                </a:solidFill>
                <a:latin typeface="Bahnschrift SemiBold" panose="020B0502040204020203" pitchFamily="34" charset="0"/>
              </a:rPr>
              <a:t>Extract</a:t>
            </a:r>
          </a:p>
          <a:p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Bahnschrift SemiBold" panose="020B0502040204020203" pitchFamily="34" charset="0"/>
              </a:rPr>
              <a:t>and parse content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A48D41-0F9B-4088-A05D-18871D6CB335}"/>
              </a:ext>
            </a:extLst>
          </p:cNvPr>
          <p:cNvSpPr txBox="1"/>
          <p:nvPr/>
        </p:nvSpPr>
        <p:spPr>
          <a:xfrm>
            <a:off x="9223544" y="3064905"/>
            <a:ext cx="3296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5">
                    <a:lumMod val="50000"/>
                  </a:schemeClr>
                </a:solidFill>
                <a:latin typeface="Bahnschrift SemiBold" panose="020B0502040204020203" pitchFamily="34" charset="0"/>
              </a:rPr>
              <a:t>Select</a:t>
            </a:r>
          </a:p>
          <a:p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Bahnschrift SemiBold" panose="020B0502040204020203" pitchFamily="34" charset="0"/>
              </a:rPr>
              <a:t>the info you need</a:t>
            </a:r>
          </a:p>
        </p:txBody>
      </p:sp>
    </p:spTree>
    <p:extLst>
      <p:ext uri="{BB962C8B-B14F-4D97-AF65-F5344CB8AC3E}">
        <p14:creationId xmlns:p14="http://schemas.microsoft.com/office/powerpoint/2010/main" val="1167410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AFE84C-BED5-41A0-89EC-C78D3A049FFC}"/>
              </a:ext>
            </a:extLst>
          </p:cNvPr>
          <p:cNvSpPr txBox="1"/>
          <p:nvPr/>
        </p:nvSpPr>
        <p:spPr>
          <a:xfrm>
            <a:off x="626083" y="3064906"/>
            <a:ext cx="329637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5">
                    <a:lumMod val="50000"/>
                  </a:schemeClr>
                </a:solidFill>
                <a:latin typeface="Bahnschrift SemiBold" panose="020B0502040204020203" pitchFamily="34" charset="0"/>
              </a:rPr>
              <a:t>Prepare</a:t>
            </a:r>
          </a:p>
          <a:p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Bahnschrift SemiBold" panose="020B0502040204020203" pitchFamily="34" charset="0"/>
              </a:rPr>
              <a:t>- URL construction</a:t>
            </a:r>
          </a:p>
          <a:p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Bahnschrift SemiBold" panose="020B0502040204020203" pitchFamily="34" charset="0"/>
              </a:rPr>
              <a:t>- Authentication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73D3B2E-2894-494E-ABEE-CE8B86596058}"/>
              </a:ext>
            </a:extLst>
          </p:cNvPr>
          <p:cNvGrpSpPr/>
          <p:nvPr/>
        </p:nvGrpSpPr>
        <p:grpSpPr>
          <a:xfrm>
            <a:off x="6358105" y="771331"/>
            <a:ext cx="1845350" cy="1897643"/>
            <a:chOff x="6358105" y="771331"/>
            <a:chExt cx="1845350" cy="189764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54BA311-04C6-43D6-AF28-B5DD03A2FE32}"/>
                </a:ext>
              </a:extLst>
            </p:cNvPr>
            <p:cNvGrpSpPr/>
            <p:nvPr/>
          </p:nvGrpSpPr>
          <p:grpSpPr>
            <a:xfrm>
              <a:off x="6358105" y="771331"/>
              <a:ext cx="1845350" cy="1897643"/>
              <a:chOff x="6234160" y="771331"/>
              <a:chExt cx="1845350" cy="1897643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3814879-86D5-4678-A47C-2DA89D6F35EF}"/>
                  </a:ext>
                </a:extLst>
              </p:cNvPr>
              <p:cNvSpPr/>
              <p:nvPr/>
            </p:nvSpPr>
            <p:spPr>
              <a:xfrm>
                <a:off x="6234160" y="823624"/>
                <a:ext cx="1845350" cy="184535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tlCol="0" anchor="t"/>
              <a:lstStyle/>
              <a:p>
                <a:endParaRPr lang="en-GB" sz="4400" b="1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BBB027C-677B-4C11-8E8E-1BDC6FED0456}"/>
                  </a:ext>
                </a:extLst>
              </p:cNvPr>
              <p:cNvSpPr txBox="1"/>
              <p:nvPr/>
            </p:nvSpPr>
            <p:spPr>
              <a:xfrm>
                <a:off x="6919080" y="771331"/>
                <a:ext cx="47551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600" b="1" dirty="0">
                    <a:solidFill>
                      <a:schemeClr val="bg2"/>
                    </a:solidFill>
                  </a:rPr>
                  <a:t>3</a:t>
                </a:r>
              </a:p>
            </p:txBody>
          </p:sp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BC8B2E2-8E65-4BAA-BAC8-D75671F16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9459" y="1257182"/>
              <a:ext cx="1282642" cy="1282642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DFE517D-E332-496B-AD81-3D2C386F2180}"/>
              </a:ext>
            </a:extLst>
          </p:cNvPr>
          <p:cNvGrpSpPr/>
          <p:nvPr/>
        </p:nvGrpSpPr>
        <p:grpSpPr>
          <a:xfrm>
            <a:off x="3492667" y="771331"/>
            <a:ext cx="1845350" cy="1897643"/>
            <a:chOff x="6234160" y="771331"/>
            <a:chExt cx="1845350" cy="1897643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1C88686-0763-441C-BF0F-B2096B638356}"/>
                </a:ext>
              </a:extLst>
            </p:cNvPr>
            <p:cNvSpPr/>
            <p:nvPr/>
          </p:nvSpPr>
          <p:spPr>
            <a:xfrm>
              <a:off x="6234160" y="823624"/>
              <a:ext cx="1845350" cy="184535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tlCol="0" anchor="t"/>
            <a:lstStyle/>
            <a:p>
              <a:endParaRPr lang="en-GB" sz="4400" b="1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4237AF-BEA9-4C01-AF30-FD50F9EBDF02}"/>
                </a:ext>
              </a:extLst>
            </p:cNvPr>
            <p:cNvSpPr txBox="1"/>
            <p:nvPr/>
          </p:nvSpPr>
          <p:spPr>
            <a:xfrm>
              <a:off x="6919080" y="771331"/>
              <a:ext cx="4755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600" b="1" dirty="0">
                  <a:solidFill>
                    <a:schemeClr val="bg2"/>
                  </a:solidFill>
                </a:rPr>
                <a:t>2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40C5B48-CED0-43DB-9FB4-219805F0DDA4}"/>
              </a:ext>
            </a:extLst>
          </p:cNvPr>
          <p:cNvGrpSpPr/>
          <p:nvPr/>
        </p:nvGrpSpPr>
        <p:grpSpPr>
          <a:xfrm>
            <a:off x="627229" y="771331"/>
            <a:ext cx="1845350" cy="1897643"/>
            <a:chOff x="6234160" y="771331"/>
            <a:chExt cx="1845350" cy="1897643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20281FB-ACCA-4677-92AC-9F440FF9C64B}"/>
                </a:ext>
              </a:extLst>
            </p:cNvPr>
            <p:cNvSpPr/>
            <p:nvPr/>
          </p:nvSpPr>
          <p:spPr>
            <a:xfrm>
              <a:off x="6234160" y="823624"/>
              <a:ext cx="1845350" cy="184535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tlCol="0" anchor="t"/>
            <a:lstStyle/>
            <a:p>
              <a:endParaRPr lang="en-GB" sz="4400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3DAD7B5-3EF1-4B88-95CB-CCEAEDF5A1D1}"/>
                </a:ext>
              </a:extLst>
            </p:cNvPr>
            <p:cNvSpPr txBox="1"/>
            <p:nvPr/>
          </p:nvSpPr>
          <p:spPr>
            <a:xfrm>
              <a:off x="6919080" y="771331"/>
              <a:ext cx="4755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600" b="1" dirty="0">
                  <a:solidFill>
                    <a:schemeClr val="bg2"/>
                  </a:solidFill>
                </a:rPr>
                <a:t>1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F5607C2-86B4-4CCF-8690-E32D8D2D2FEC}"/>
              </a:ext>
            </a:extLst>
          </p:cNvPr>
          <p:cNvGrpSpPr/>
          <p:nvPr/>
        </p:nvGrpSpPr>
        <p:grpSpPr>
          <a:xfrm>
            <a:off x="9223544" y="771331"/>
            <a:ext cx="1845350" cy="1897643"/>
            <a:chOff x="9223544" y="771331"/>
            <a:chExt cx="1845350" cy="189764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B64E8D8-6386-4163-A432-2BD1A679EEDB}"/>
                </a:ext>
              </a:extLst>
            </p:cNvPr>
            <p:cNvGrpSpPr/>
            <p:nvPr/>
          </p:nvGrpSpPr>
          <p:grpSpPr>
            <a:xfrm>
              <a:off x="9223544" y="771331"/>
              <a:ext cx="1845350" cy="1897643"/>
              <a:chOff x="6234160" y="771331"/>
              <a:chExt cx="1845350" cy="1897643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7D18F47-4091-4EE8-8D45-00C4707BE8EB}"/>
                  </a:ext>
                </a:extLst>
              </p:cNvPr>
              <p:cNvSpPr/>
              <p:nvPr/>
            </p:nvSpPr>
            <p:spPr>
              <a:xfrm>
                <a:off x="6234160" y="823624"/>
                <a:ext cx="1845350" cy="184535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tlCol="0" anchor="t"/>
              <a:lstStyle/>
              <a:p>
                <a:endParaRPr lang="en-GB" sz="4400" b="1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9A5328F-FE5D-4B83-A1BF-F18644873BA5}"/>
                  </a:ext>
                </a:extLst>
              </p:cNvPr>
              <p:cNvSpPr txBox="1"/>
              <p:nvPr/>
            </p:nvSpPr>
            <p:spPr>
              <a:xfrm>
                <a:off x="6919080" y="771331"/>
                <a:ext cx="47551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600" b="1" dirty="0">
                    <a:solidFill>
                      <a:schemeClr val="bg2"/>
                    </a:solidFill>
                  </a:rPr>
                  <a:t>4</a:t>
                </a:r>
              </a:p>
            </p:txBody>
          </p:sp>
        </p:grp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2B17E324-03A9-4060-A0CD-92F0BFF601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1701" y="1421387"/>
              <a:ext cx="1140655" cy="1140655"/>
            </a:xfrm>
            <a:prstGeom prst="rect">
              <a:avLst/>
            </a:prstGeom>
          </p:spPr>
        </p:pic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D9532EA3-F3C3-4D1E-BA54-7DEB71871C1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411" y="1450418"/>
            <a:ext cx="959861" cy="9598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B271BA-973D-439E-A8B2-73B6C085F383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70" y="1417662"/>
            <a:ext cx="1053206" cy="105320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EA74D73-3793-404D-AC5A-9889034704A6}"/>
              </a:ext>
            </a:extLst>
          </p:cNvPr>
          <p:cNvSpPr txBox="1"/>
          <p:nvPr/>
        </p:nvSpPr>
        <p:spPr>
          <a:xfrm>
            <a:off x="3492667" y="3064906"/>
            <a:ext cx="3296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5">
                    <a:lumMod val="50000"/>
                  </a:schemeClr>
                </a:solidFill>
                <a:latin typeface="Bahnschrift SemiBold" panose="020B0502040204020203" pitchFamily="34" charset="0"/>
              </a:rPr>
              <a:t>GET request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FC3218-AD91-475D-82A5-9C63CE2D7B59}"/>
              </a:ext>
            </a:extLst>
          </p:cNvPr>
          <p:cNvSpPr txBox="1"/>
          <p:nvPr/>
        </p:nvSpPr>
        <p:spPr>
          <a:xfrm>
            <a:off x="6359251" y="3064905"/>
            <a:ext cx="3296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5">
                    <a:lumMod val="50000"/>
                  </a:schemeClr>
                </a:solidFill>
                <a:latin typeface="Bahnschrift SemiBold" panose="020B0502040204020203" pitchFamily="34" charset="0"/>
              </a:rPr>
              <a:t>Extract</a:t>
            </a:r>
          </a:p>
          <a:p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Bahnschrift SemiBold" panose="020B0502040204020203" pitchFamily="34" charset="0"/>
              </a:rPr>
              <a:t>and parse content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A48D41-0F9B-4088-A05D-18871D6CB335}"/>
              </a:ext>
            </a:extLst>
          </p:cNvPr>
          <p:cNvSpPr txBox="1"/>
          <p:nvPr/>
        </p:nvSpPr>
        <p:spPr>
          <a:xfrm>
            <a:off x="9223544" y="3064905"/>
            <a:ext cx="3296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5">
                    <a:lumMod val="50000"/>
                  </a:schemeClr>
                </a:solidFill>
                <a:latin typeface="Bahnschrift SemiBold" panose="020B0502040204020203" pitchFamily="34" charset="0"/>
              </a:rPr>
              <a:t>Select</a:t>
            </a:r>
          </a:p>
          <a:p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Bahnschrift SemiBold" panose="020B0502040204020203" pitchFamily="34" charset="0"/>
              </a:rPr>
              <a:t>the info you need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AC5BA7C-0BDB-4F5C-B3BA-2A01D8F0299B}"/>
              </a:ext>
            </a:extLst>
          </p:cNvPr>
          <p:cNvSpPr txBox="1"/>
          <p:nvPr/>
        </p:nvSpPr>
        <p:spPr>
          <a:xfrm>
            <a:off x="626083" y="4421335"/>
            <a:ext cx="3296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paste0()</a:t>
            </a: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list()</a:t>
            </a:r>
          </a:p>
          <a:p>
            <a:r>
              <a:rPr lang="en-GB" sz="20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httr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::authenticate()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1AAD26-6A58-4278-B4C0-5BE8F4E41A8A}"/>
              </a:ext>
            </a:extLst>
          </p:cNvPr>
          <p:cNvSpPr txBox="1"/>
          <p:nvPr/>
        </p:nvSpPr>
        <p:spPr>
          <a:xfrm>
            <a:off x="3492667" y="4421335"/>
            <a:ext cx="3296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httr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::GET()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AC28CE3-31D9-45C7-8C21-AD1A05557242}"/>
              </a:ext>
            </a:extLst>
          </p:cNvPr>
          <p:cNvSpPr txBox="1"/>
          <p:nvPr/>
        </p:nvSpPr>
        <p:spPr>
          <a:xfrm>
            <a:off x="6359251" y="4421334"/>
            <a:ext cx="3296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httr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: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:content()</a:t>
            </a:r>
            <a:endParaRPr lang="en-GB" sz="1600" dirty="0">
              <a:solidFill>
                <a:schemeClr val="accent2">
                  <a:lumMod val="7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02F098-BABC-4664-96A1-3AB457A50833}"/>
              </a:ext>
            </a:extLst>
          </p:cNvPr>
          <p:cNvSpPr txBox="1"/>
          <p:nvPr/>
        </p:nvSpPr>
        <p:spPr>
          <a:xfrm>
            <a:off x="9223544" y="4415482"/>
            <a:ext cx="3296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list functions</a:t>
            </a:r>
          </a:p>
        </p:txBody>
      </p:sp>
    </p:spTree>
    <p:extLst>
      <p:ext uri="{BB962C8B-B14F-4D97-AF65-F5344CB8AC3E}">
        <p14:creationId xmlns:p14="http://schemas.microsoft.com/office/powerpoint/2010/main" val="2390251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60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Bahnschrift SemiBold</vt:lpstr>
      <vt:lpstr>Calibri</vt:lpstr>
      <vt:lpstr>Calibri Light</vt:lpstr>
      <vt:lpstr>Lucida Console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Suzan Baert</dc:creator>
  <cp:lastModifiedBy>Suzan Baert</cp:lastModifiedBy>
  <cp:revision>5</cp:revision>
  <dcterms:created xsi:type="dcterms:W3CDTF">2018-09-25T13:42:18Z</dcterms:created>
  <dcterms:modified xsi:type="dcterms:W3CDTF">2018-09-25T19:51:11Z</dcterms:modified>
</cp:coreProperties>
</file>