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3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A8DD-40B9-448A-89CB-16B73E88C72D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6761-C702-4B3A-8DFB-07C7C1E8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6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11020152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dirty="0"/>
              <a:t>API and </a:t>
            </a:r>
            <a:r>
              <a:rPr lang="en-GB" dirty="0" err="1"/>
              <a:t>webscraping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4000" dirty="0">
                <a:solidFill>
                  <a:srgbClr val="5E275F"/>
                </a:solidFill>
              </a:rPr>
              <a:t>getting data from the web straight into R</a:t>
            </a:r>
            <a:endParaRPr lang="en" dirty="0">
              <a:solidFill>
                <a:srgbClr val="5E275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-GB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Brussels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92A-B862-484E-8684-352C276E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D1A9-8AAA-484A-9954-27CA28C0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 class = “intro”&gt; Here is my content text 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3B75-02F3-458F-B2AB-7DF42A329923}"/>
              </a:ext>
            </a:extLst>
          </p:cNvPr>
          <p:cNvSpPr txBox="1"/>
          <p:nvPr/>
        </p:nvSpPr>
        <p:spPr>
          <a:xfrm>
            <a:off x="4927830" y="249908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html_text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E970-4C84-45ED-AC37-A372087A724E}"/>
              </a:ext>
            </a:extLst>
          </p:cNvPr>
          <p:cNvSpPr txBox="1"/>
          <p:nvPr/>
        </p:nvSpPr>
        <p:spPr>
          <a:xfrm>
            <a:off x="2543908" y="24990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F27D2B-BDEE-4CC9-A28C-AC9826AE5D27}"/>
              </a:ext>
            </a:extLst>
          </p:cNvPr>
          <p:cNvSpPr/>
          <p:nvPr/>
        </p:nvSpPr>
        <p:spPr>
          <a:xfrm rot="5400000">
            <a:off x="3070067" y="2036478"/>
            <a:ext cx="144815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802C5-4EA3-456D-B873-9C9EBFB4FA36}"/>
              </a:ext>
            </a:extLst>
          </p:cNvPr>
          <p:cNvSpPr/>
          <p:nvPr/>
        </p:nvSpPr>
        <p:spPr>
          <a:xfrm rot="5400000">
            <a:off x="5522258" y="671774"/>
            <a:ext cx="144815" cy="3374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220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Light</vt:lpstr>
      <vt:lpstr>Bahnschrift SemiBold</vt:lpstr>
      <vt:lpstr>Calibri</vt:lpstr>
      <vt:lpstr>Calibri Light</vt:lpstr>
      <vt:lpstr>Courier</vt:lpstr>
      <vt:lpstr>Helvetica Neue</vt:lpstr>
      <vt:lpstr>Lucida Console</vt:lpstr>
      <vt:lpstr>Wingdings</vt:lpstr>
      <vt:lpstr>Office Theme</vt:lpstr>
      <vt:lpstr>API and webscraping: getting data from the web straight into R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16</cp:revision>
  <dcterms:created xsi:type="dcterms:W3CDTF">2018-09-25T13:42:18Z</dcterms:created>
  <dcterms:modified xsi:type="dcterms:W3CDTF">2018-09-26T20:41:24Z</dcterms:modified>
</cp:coreProperties>
</file>