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6" r:id="rId4"/>
    <p:sldId id="263" r:id="rId5"/>
    <p:sldId id="268" r:id="rId6"/>
    <p:sldId id="267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46C6-3285-4C61-BB93-FFF538904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0B1D1-35AF-462B-80B4-6197102D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0D25B-3BE2-476D-AB23-1897E0BDA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1157A-438B-4407-955D-CD519D110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4324C-2C75-47B6-9B79-FB4A6616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69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0B57-4BEB-4937-BED4-E29D7FE54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A3BA2-60BE-4E26-9910-52F03C3B6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A6D20-C755-4241-94A0-8126E81E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1274A-DF5A-48A1-8EEC-134A42B7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B2561-9F54-4F18-B7D8-04190C88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41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02B3E-9D63-483C-B9CF-81B42507D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52209-D312-413B-95F9-C56EB3CBF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F724B-8B10-4E43-9DA3-FC3D374E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1BB8C-AB0F-4B73-9D60-03803C9A9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992A9-8117-4D29-B0E1-64FE7919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18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339E-8CED-4890-BA00-F41D2D90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D0341-1C71-4740-9B5C-A2AB1FA34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8433A-22B2-49F1-8A12-D8D562F5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447AB-C5D3-4336-AD7B-9BBB3BEF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0439D-B54B-48F8-8DEE-F91F7525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15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C0B3-CF65-492F-9FB6-32131C172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5A00B-2E52-4708-AECB-70AA1E259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220FD-BC4B-4584-8832-E30CABD1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78F09-7EE6-4813-BE78-E0B8EC03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E3493-BF6B-4410-A4AA-E51DCA8E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81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777A-B976-4717-B238-688CA924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7AD97-2C5A-43D7-B690-D6AAD7093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08442-FEF8-4E53-A7AD-BE507FFB4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7988A-2D41-4880-9832-B860B383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EB65C-23D2-46FD-9259-702D800F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89BA4-D55D-4368-838E-0E2899E2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17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3AEC-3478-4994-9A97-2212DE9B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5C511-11E2-4E5F-A2DB-CB4A35DE3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6DB9D-6E2E-4D38-9A5A-845C01DC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8FF8D-A9BF-4003-BCDF-FCC76105C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F91496-F738-48D5-96B9-C978D703D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C1E98-659F-4984-9E1E-3ED58D87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DE682A-BC61-4D57-95F8-5067B46D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FE21AC-5DBE-49C3-B24A-F91DF1D7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57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B327-D0D7-42F8-BCCB-F8899E6B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E77F8-D7BF-4103-AA50-C54321F32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7E832-01CB-43B3-A884-6AAA60EC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F4D55-3D8F-4CD1-9BD5-EAAC82DD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27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96192D-750D-40F4-A9E1-8116964C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BD83F-6EC9-4B2E-8CF9-EFFE8172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0E064-781F-43F2-91EC-1BD1EB69E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46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FEB6-56A5-4D9E-BD1B-860EACEE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2067C-2EA4-4185-88A6-457716B46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12E60-C21E-4E7A-9FD2-CF5B7101C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F2D22-35CB-4701-9025-96DDED22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CD2BB-3231-4D33-ADC6-0C85F4D2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102AF-A281-4CA5-BB54-665101E0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17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6E9A-3E92-42CF-A0AA-B67307745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7D646-63CD-4D89-A02C-DC3DA88EB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8005F-29AD-4E7E-9F05-CB7A998C9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DEE1D-8466-4DE9-8CCA-F1B62361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CD896-DD4D-4676-8915-ED6198A2A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BC41D-CA33-47D0-BAC4-53967AA1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69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577218-40E7-43E4-B243-D0817D6B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A11D5-0422-47B2-9D7E-9A5BD4442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9CBB2-2FCE-47B7-A938-3479C71D7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FC8C7-FF0E-4FCF-804D-A269A90AB1E3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7C8C3-B1EC-454F-8D58-D8AEB161B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BE870-4735-4830-A643-79D851098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20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A2FB-656E-4210-BED1-BCAE12A95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API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8B39E-34FF-4CCD-A592-F7FC7DA2BE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715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19E8B6A-88B5-49D9-B18D-3B383608CA48}"/>
              </a:ext>
            </a:extLst>
          </p:cNvPr>
          <p:cNvGrpSpPr/>
          <p:nvPr/>
        </p:nvGrpSpPr>
        <p:grpSpPr>
          <a:xfrm>
            <a:off x="626084" y="1452827"/>
            <a:ext cx="11088589" cy="3432348"/>
            <a:chOff x="626084" y="771331"/>
            <a:chExt cx="11088589" cy="343234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652D4A2-0118-4B0B-BBAE-A67D754C27F5}"/>
                </a:ext>
              </a:extLst>
            </p:cNvPr>
            <p:cNvGrpSpPr/>
            <p:nvPr/>
          </p:nvGrpSpPr>
          <p:grpSpPr>
            <a:xfrm>
              <a:off x="3492666" y="771331"/>
              <a:ext cx="1845350" cy="1897643"/>
              <a:chOff x="3492667" y="771331"/>
              <a:chExt cx="1845350" cy="1897643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5FA5B66-C3C8-4AE1-BE1C-356869426101}"/>
                  </a:ext>
                </a:extLst>
              </p:cNvPr>
              <p:cNvGrpSpPr/>
              <p:nvPr/>
            </p:nvGrpSpPr>
            <p:grpSpPr>
              <a:xfrm>
                <a:off x="3492667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82B6B0F0-3ADC-46CF-BDF1-63125E0F60CC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3B0C8C4-5205-4731-A14E-43B31BD8F99B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2</a:t>
                  </a:r>
                </a:p>
              </p:txBody>
            </p:sp>
          </p:grp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1D0086F7-E779-4940-99FB-190966BC63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411" y="1450418"/>
                <a:ext cx="959861" cy="959861"/>
              </a:xfrm>
              <a:prstGeom prst="rect">
                <a:avLst/>
              </a:prstGeom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8AFE84C-BED5-41A0-89EC-C78D3A049FFC}"/>
                </a:ext>
              </a:extLst>
            </p:cNvPr>
            <p:cNvSpPr txBox="1"/>
            <p:nvPr/>
          </p:nvSpPr>
          <p:spPr>
            <a:xfrm>
              <a:off x="626084" y="3064906"/>
              <a:ext cx="2864294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Prepare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- URL construction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- Authentication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73D3B2E-2894-494E-ABEE-CE8B86596058}"/>
                </a:ext>
              </a:extLst>
            </p:cNvPr>
            <p:cNvGrpSpPr/>
            <p:nvPr/>
          </p:nvGrpSpPr>
          <p:grpSpPr>
            <a:xfrm>
              <a:off x="6358105" y="771331"/>
              <a:ext cx="1845350" cy="1897643"/>
              <a:chOff x="6358105" y="771331"/>
              <a:chExt cx="1845350" cy="189764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54BA311-04C6-43D6-AF28-B5DD03A2FE32}"/>
                  </a:ext>
                </a:extLst>
              </p:cNvPr>
              <p:cNvGrpSpPr/>
              <p:nvPr/>
            </p:nvGrpSpPr>
            <p:grpSpPr>
              <a:xfrm>
                <a:off x="6358105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43814879-86D5-4678-A47C-2DA89D6F35EF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BBB027C-677B-4C11-8E8E-1BDC6FED0456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3</a:t>
                  </a: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3BC8B2E2-8E65-4BAA-BAC8-D75671F160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9459" y="1257182"/>
                <a:ext cx="1282642" cy="1282642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40C5B48-CED0-43DB-9FB4-219805F0DDA4}"/>
                </a:ext>
              </a:extLst>
            </p:cNvPr>
            <p:cNvGrpSpPr/>
            <p:nvPr/>
          </p:nvGrpSpPr>
          <p:grpSpPr>
            <a:xfrm>
              <a:off x="627229" y="771331"/>
              <a:ext cx="1845350" cy="1897643"/>
              <a:chOff x="6234160" y="771331"/>
              <a:chExt cx="1845350" cy="1897643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20281FB-ACCA-4677-92AC-9F440FF9C64B}"/>
                  </a:ext>
                </a:extLst>
              </p:cNvPr>
              <p:cNvSpPr/>
              <p:nvPr/>
            </p:nvSpPr>
            <p:spPr>
              <a:xfrm>
                <a:off x="6234160" y="823624"/>
                <a:ext cx="1845350" cy="184535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/>
              <a:lstStyle/>
              <a:p>
                <a:endParaRPr lang="en-GB" sz="4400" b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DAD7B5-3EF1-4B88-95CB-CCEAEDF5A1D1}"/>
                  </a:ext>
                </a:extLst>
              </p:cNvPr>
              <p:cNvSpPr txBox="1"/>
              <p:nvPr/>
            </p:nvSpPr>
            <p:spPr>
              <a:xfrm>
                <a:off x="6919080" y="771331"/>
                <a:ext cx="4755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>
                    <a:solidFill>
                      <a:schemeClr val="bg2"/>
                    </a:solidFill>
                  </a:rPr>
                  <a:t>1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F5607C2-86B4-4CCF-8690-E32D8D2D2FEC}"/>
                </a:ext>
              </a:extLst>
            </p:cNvPr>
            <p:cNvGrpSpPr/>
            <p:nvPr/>
          </p:nvGrpSpPr>
          <p:grpSpPr>
            <a:xfrm>
              <a:off x="9223544" y="771331"/>
              <a:ext cx="1845350" cy="1897643"/>
              <a:chOff x="9223544" y="771331"/>
              <a:chExt cx="1845350" cy="1897643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B64E8D8-6386-4163-A432-2BD1A679EEDB}"/>
                  </a:ext>
                </a:extLst>
              </p:cNvPr>
              <p:cNvGrpSpPr/>
              <p:nvPr/>
            </p:nvGrpSpPr>
            <p:grpSpPr>
              <a:xfrm>
                <a:off x="9223544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D7D18F47-4091-4EE8-8D45-00C4707BE8EB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9A5328F-FE5D-4B83-A1BF-F18644873BA5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4</a:t>
                  </a: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2B17E324-03A9-4060-A0CD-92F0BFF60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41701" y="1421387"/>
                <a:ext cx="1140655" cy="1140655"/>
              </a:xfrm>
              <a:prstGeom prst="rect">
                <a:avLst/>
              </a:prstGeom>
            </p:spPr>
          </p:pic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EB271BA-973D-439E-A8B2-73B6C085F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570" y="1417662"/>
              <a:ext cx="1053206" cy="105320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A74D73-3793-404D-AC5A-9889034704A6}"/>
                </a:ext>
              </a:extLst>
            </p:cNvPr>
            <p:cNvSpPr txBox="1"/>
            <p:nvPr/>
          </p:nvSpPr>
          <p:spPr>
            <a:xfrm>
              <a:off x="3492668" y="3064906"/>
              <a:ext cx="27701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GET request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EFC3218-AD91-475D-82A5-9C63CE2D7B59}"/>
                </a:ext>
              </a:extLst>
            </p:cNvPr>
            <p:cNvSpPr txBox="1"/>
            <p:nvPr/>
          </p:nvSpPr>
          <p:spPr>
            <a:xfrm>
              <a:off x="6359251" y="3064905"/>
              <a:ext cx="28642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Extract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and parse content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6A48D41-0F9B-4088-A05D-18871D6CB335}"/>
                </a:ext>
              </a:extLst>
            </p:cNvPr>
            <p:cNvSpPr txBox="1"/>
            <p:nvPr/>
          </p:nvSpPr>
          <p:spPr>
            <a:xfrm>
              <a:off x="9223545" y="3064905"/>
              <a:ext cx="24911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Select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the info you need</a:t>
              </a:r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EFD12D2A-E76E-4DBD-B683-1CD85BA6E911}"/>
              </a:ext>
            </a:extLst>
          </p:cNvPr>
          <p:cNvSpPr txBox="1">
            <a:spLocks/>
          </p:cNvSpPr>
          <p:nvPr/>
        </p:nvSpPr>
        <p:spPr>
          <a:xfrm>
            <a:off x="553294" y="46041"/>
            <a:ext cx="10515600" cy="989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API workflow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467F20-F874-42E4-8FCD-9077057EB157}"/>
              </a:ext>
            </a:extLst>
          </p:cNvPr>
          <p:cNvSpPr txBox="1"/>
          <p:nvPr/>
        </p:nvSpPr>
        <p:spPr>
          <a:xfrm>
            <a:off x="9223545" y="5364280"/>
            <a:ext cx="3296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list functions:</a:t>
            </a:r>
          </a:p>
          <a:p>
            <a:pPr marL="285750" indent="-285750">
              <a:buFontTx/>
              <a:buChar char="-"/>
            </a:pP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purrr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 package</a:t>
            </a:r>
          </a:p>
          <a:p>
            <a:pPr marL="285750" indent="-285750">
              <a:buFontTx/>
              <a:buChar char="-"/>
            </a:pP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rlist</a:t>
            </a:r>
            <a:endParaRPr lang="en-GB" sz="1600" dirty="0">
              <a:solidFill>
                <a:schemeClr val="accent2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16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19E8B6A-88B5-49D9-B18D-3B383608CA48}"/>
              </a:ext>
            </a:extLst>
          </p:cNvPr>
          <p:cNvGrpSpPr/>
          <p:nvPr/>
        </p:nvGrpSpPr>
        <p:grpSpPr>
          <a:xfrm>
            <a:off x="626084" y="1452827"/>
            <a:ext cx="11088589" cy="3432348"/>
            <a:chOff x="626084" y="771331"/>
            <a:chExt cx="11088589" cy="343234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652D4A2-0118-4B0B-BBAE-A67D754C27F5}"/>
                </a:ext>
              </a:extLst>
            </p:cNvPr>
            <p:cNvGrpSpPr/>
            <p:nvPr/>
          </p:nvGrpSpPr>
          <p:grpSpPr>
            <a:xfrm>
              <a:off x="3492666" y="771331"/>
              <a:ext cx="1845350" cy="1897643"/>
              <a:chOff x="3492667" y="771331"/>
              <a:chExt cx="1845350" cy="1897643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5FA5B66-C3C8-4AE1-BE1C-356869426101}"/>
                  </a:ext>
                </a:extLst>
              </p:cNvPr>
              <p:cNvGrpSpPr/>
              <p:nvPr/>
            </p:nvGrpSpPr>
            <p:grpSpPr>
              <a:xfrm>
                <a:off x="3492667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82B6B0F0-3ADC-46CF-BDF1-63125E0F60CC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3B0C8C4-5205-4731-A14E-43B31BD8F99B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2</a:t>
                  </a:r>
                </a:p>
              </p:txBody>
            </p:sp>
          </p:grp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1D0086F7-E779-4940-99FB-190966BC63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411" y="1450418"/>
                <a:ext cx="959861" cy="959861"/>
              </a:xfrm>
              <a:prstGeom prst="rect">
                <a:avLst/>
              </a:prstGeom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8AFE84C-BED5-41A0-89EC-C78D3A049FFC}"/>
                </a:ext>
              </a:extLst>
            </p:cNvPr>
            <p:cNvSpPr txBox="1"/>
            <p:nvPr/>
          </p:nvSpPr>
          <p:spPr>
            <a:xfrm>
              <a:off x="626084" y="3064906"/>
              <a:ext cx="2864294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Prepare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- URL construction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- Authentication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73D3B2E-2894-494E-ABEE-CE8B86596058}"/>
                </a:ext>
              </a:extLst>
            </p:cNvPr>
            <p:cNvGrpSpPr/>
            <p:nvPr/>
          </p:nvGrpSpPr>
          <p:grpSpPr>
            <a:xfrm>
              <a:off x="6358105" y="771331"/>
              <a:ext cx="1845350" cy="1897643"/>
              <a:chOff x="6358105" y="771331"/>
              <a:chExt cx="1845350" cy="189764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54BA311-04C6-43D6-AF28-B5DD03A2FE32}"/>
                  </a:ext>
                </a:extLst>
              </p:cNvPr>
              <p:cNvGrpSpPr/>
              <p:nvPr/>
            </p:nvGrpSpPr>
            <p:grpSpPr>
              <a:xfrm>
                <a:off x="6358105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43814879-86D5-4678-A47C-2DA89D6F35EF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BBB027C-677B-4C11-8E8E-1BDC6FED0456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3</a:t>
                  </a: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3BC8B2E2-8E65-4BAA-BAC8-D75671F160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9459" y="1257182"/>
                <a:ext cx="1282642" cy="1282642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40C5B48-CED0-43DB-9FB4-219805F0DDA4}"/>
                </a:ext>
              </a:extLst>
            </p:cNvPr>
            <p:cNvGrpSpPr/>
            <p:nvPr/>
          </p:nvGrpSpPr>
          <p:grpSpPr>
            <a:xfrm>
              <a:off x="627229" y="771331"/>
              <a:ext cx="1845350" cy="1897643"/>
              <a:chOff x="6234160" y="771331"/>
              <a:chExt cx="1845350" cy="1897643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20281FB-ACCA-4677-92AC-9F440FF9C64B}"/>
                  </a:ext>
                </a:extLst>
              </p:cNvPr>
              <p:cNvSpPr/>
              <p:nvPr/>
            </p:nvSpPr>
            <p:spPr>
              <a:xfrm>
                <a:off x="6234160" y="823624"/>
                <a:ext cx="1845350" cy="184535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/>
              <a:lstStyle/>
              <a:p>
                <a:endParaRPr lang="en-GB" sz="4400" b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DAD7B5-3EF1-4B88-95CB-CCEAEDF5A1D1}"/>
                  </a:ext>
                </a:extLst>
              </p:cNvPr>
              <p:cNvSpPr txBox="1"/>
              <p:nvPr/>
            </p:nvSpPr>
            <p:spPr>
              <a:xfrm>
                <a:off x="6919080" y="771331"/>
                <a:ext cx="4755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>
                    <a:solidFill>
                      <a:schemeClr val="bg2"/>
                    </a:solidFill>
                  </a:rPr>
                  <a:t>1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F5607C2-86B4-4CCF-8690-E32D8D2D2FEC}"/>
                </a:ext>
              </a:extLst>
            </p:cNvPr>
            <p:cNvGrpSpPr/>
            <p:nvPr/>
          </p:nvGrpSpPr>
          <p:grpSpPr>
            <a:xfrm>
              <a:off x="9223544" y="771331"/>
              <a:ext cx="1845350" cy="1897643"/>
              <a:chOff x="9223544" y="771331"/>
              <a:chExt cx="1845350" cy="1897643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B64E8D8-6386-4163-A432-2BD1A679EEDB}"/>
                  </a:ext>
                </a:extLst>
              </p:cNvPr>
              <p:cNvGrpSpPr/>
              <p:nvPr/>
            </p:nvGrpSpPr>
            <p:grpSpPr>
              <a:xfrm>
                <a:off x="9223544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D7D18F47-4091-4EE8-8D45-00C4707BE8EB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9A5328F-FE5D-4B83-A1BF-F18644873BA5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4</a:t>
                  </a: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2B17E324-03A9-4060-A0CD-92F0BFF60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41701" y="1421387"/>
                <a:ext cx="1140655" cy="1140655"/>
              </a:xfrm>
              <a:prstGeom prst="rect">
                <a:avLst/>
              </a:prstGeom>
            </p:spPr>
          </p:pic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EB271BA-973D-439E-A8B2-73B6C085F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570" y="1417662"/>
              <a:ext cx="1053206" cy="105320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A74D73-3793-404D-AC5A-9889034704A6}"/>
                </a:ext>
              </a:extLst>
            </p:cNvPr>
            <p:cNvSpPr txBox="1"/>
            <p:nvPr/>
          </p:nvSpPr>
          <p:spPr>
            <a:xfrm>
              <a:off x="3492668" y="3064906"/>
              <a:ext cx="27701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GET request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EFC3218-AD91-475D-82A5-9C63CE2D7B59}"/>
                </a:ext>
              </a:extLst>
            </p:cNvPr>
            <p:cNvSpPr txBox="1"/>
            <p:nvPr/>
          </p:nvSpPr>
          <p:spPr>
            <a:xfrm>
              <a:off x="6359251" y="3064905"/>
              <a:ext cx="28642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Extract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and parse content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6A48D41-0F9B-4088-A05D-18871D6CB335}"/>
                </a:ext>
              </a:extLst>
            </p:cNvPr>
            <p:cNvSpPr txBox="1"/>
            <p:nvPr/>
          </p:nvSpPr>
          <p:spPr>
            <a:xfrm>
              <a:off x="9223545" y="3064905"/>
              <a:ext cx="24911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Select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the info you need</a:t>
              </a:r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EFD12D2A-E76E-4DBD-B683-1CD85BA6E911}"/>
              </a:ext>
            </a:extLst>
          </p:cNvPr>
          <p:cNvSpPr txBox="1">
            <a:spLocks/>
          </p:cNvSpPr>
          <p:nvPr/>
        </p:nvSpPr>
        <p:spPr>
          <a:xfrm>
            <a:off x="553294" y="46041"/>
            <a:ext cx="10515600" cy="989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API workflow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8574EF-064E-4D26-9842-2BF76EFFF497}"/>
              </a:ext>
            </a:extLst>
          </p:cNvPr>
          <p:cNvSpPr txBox="1"/>
          <p:nvPr/>
        </p:nvSpPr>
        <p:spPr>
          <a:xfrm>
            <a:off x="626084" y="5370133"/>
            <a:ext cx="32963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paste0()</a:t>
            </a:r>
          </a:p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httr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modify_url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</a:p>
          <a:p>
            <a:endParaRPr lang="en-GB" sz="1600" dirty="0">
              <a:solidFill>
                <a:schemeClr val="accent2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httr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::authenticate()</a:t>
            </a:r>
          </a:p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httr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oauth_app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85998D-806A-4C2F-8AD4-8C9D15A1D426}"/>
              </a:ext>
            </a:extLst>
          </p:cNvPr>
          <p:cNvSpPr txBox="1"/>
          <p:nvPr/>
        </p:nvSpPr>
        <p:spPr>
          <a:xfrm>
            <a:off x="3546230" y="5375984"/>
            <a:ext cx="3296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httr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::GET()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D7EF-A109-49F8-AA80-A9CCBDC6AFF5}"/>
              </a:ext>
            </a:extLst>
          </p:cNvPr>
          <p:cNvSpPr txBox="1"/>
          <p:nvPr/>
        </p:nvSpPr>
        <p:spPr>
          <a:xfrm>
            <a:off x="6359252" y="5370132"/>
            <a:ext cx="3296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httr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:content()</a:t>
            </a:r>
            <a:endParaRPr lang="en-GB" sz="1200" dirty="0">
              <a:solidFill>
                <a:schemeClr val="accent2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467F20-F874-42E4-8FCD-9077057EB157}"/>
              </a:ext>
            </a:extLst>
          </p:cNvPr>
          <p:cNvSpPr txBox="1"/>
          <p:nvPr/>
        </p:nvSpPr>
        <p:spPr>
          <a:xfrm>
            <a:off x="9223545" y="5364280"/>
            <a:ext cx="3296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list functions:</a:t>
            </a:r>
          </a:p>
          <a:p>
            <a:pPr marL="285750" indent="-285750">
              <a:buFontTx/>
              <a:buChar char="-"/>
            </a:pP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purrr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 package</a:t>
            </a:r>
          </a:p>
          <a:p>
            <a:pPr marL="285750" indent="-285750">
              <a:buFontTx/>
              <a:buChar char="-"/>
            </a:pP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rlist</a:t>
            </a:r>
            <a:endParaRPr lang="en-GB" sz="1600" dirty="0">
              <a:solidFill>
                <a:schemeClr val="accent2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432887-2528-4CBC-9D2E-69302CAA0FAC}"/>
              </a:ext>
            </a:extLst>
          </p:cNvPr>
          <p:cNvCxnSpPr/>
          <p:nvPr/>
        </p:nvCxnSpPr>
        <p:spPr>
          <a:xfrm>
            <a:off x="1475117" y="4968816"/>
            <a:ext cx="0" cy="3092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F299D7-3B7C-4C40-B251-81111978278C}"/>
              </a:ext>
            </a:extLst>
          </p:cNvPr>
          <p:cNvCxnSpPr/>
          <p:nvPr/>
        </p:nvCxnSpPr>
        <p:spPr>
          <a:xfrm>
            <a:off x="4249947" y="4968816"/>
            <a:ext cx="0" cy="3092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E43C89-CF75-4598-90C3-EC0774799D29}"/>
              </a:ext>
            </a:extLst>
          </p:cNvPr>
          <p:cNvCxnSpPr/>
          <p:nvPr/>
        </p:nvCxnSpPr>
        <p:spPr>
          <a:xfrm>
            <a:off x="7045900" y="4968816"/>
            <a:ext cx="0" cy="3092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2AC044-3DEE-425B-BC99-B92197DDBDF1}"/>
              </a:ext>
            </a:extLst>
          </p:cNvPr>
          <p:cNvCxnSpPr/>
          <p:nvPr/>
        </p:nvCxnSpPr>
        <p:spPr>
          <a:xfrm>
            <a:off x="9903707" y="4968816"/>
            <a:ext cx="0" cy="3092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06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A2FB-656E-4210-BED1-BCAE12A95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webscraping</a:t>
            </a:r>
            <a:r>
              <a:rPr lang="en-GB" dirty="0"/>
              <a:t>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8B39E-34FF-4CCD-A592-F7FC7DA2BE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650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E76DC818-B93F-4292-A99A-48F76A72ED60}"/>
              </a:ext>
            </a:extLst>
          </p:cNvPr>
          <p:cNvGrpSpPr/>
          <p:nvPr/>
        </p:nvGrpSpPr>
        <p:grpSpPr>
          <a:xfrm>
            <a:off x="626084" y="1443976"/>
            <a:ext cx="11286996" cy="3124572"/>
            <a:chOff x="626083" y="771331"/>
            <a:chExt cx="11286996" cy="3124572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934E49D-DA5E-4F2E-A520-88EDADF5D425}"/>
                </a:ext>
              </a:extLst>
            </p:cNvPr>
            <p:cNvGrpSpPr/>
            <p:nvPr/>
          </p:nvGrpSpPr>
          <p:grpSpPr>
            <a:xfrm>
              <a:off x="6358105" y="771331"/>
              <a:ext cx="1845350" cy="1897643"/>
              <a:chOff x="9223544" y="771331"/>
              <a:chExt cx="1845350" cy="1897643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A0FF00A5-2009-404D-94A8-32F1F351689B}"/>
                  </a:ext>
                </a:extLst>
              </p:cNvPr>
              <p:cNvGrpSpPr/>
              <p:nvPr/>
            </p:nvGrpSpPr>
            <p:grpSpPr>
              <a:xfrm>
                <a:off x="9223544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CEF0AF62-762E-4994-8CE5-B972CA0BD954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B778D133-7B43-4AAF-BA3C-B40D1E7D9B3E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3</a:t>
                  </a:r>
                </a:p>
              </p:txBody>
            </p:sp>
          </p:grpSp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A56C8C85-5046-4706-A6F5-D33B928AC1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41701" y="1421387"/>
                <a:ext cx="1140655" cy="1140655"/>
              </a:xfrm>
              <a:prstGeom prst="rect">
                <a:avLst/>
              </a:prstGeom>
            </p:spPr>
          </p:pic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CCFE1CC-D475-413E-B868-DE716941353B}"/>
                </a:ext>
              </a:extLst>
            </p:cNvPr>
            <p:cNvSpPr txBox="1"/>
            <p:nvPr/>
          </p:nvSpPr>
          <p:spPr>
            <a:xfrm>
              <a:off x="626083" y="3064906"/>
              <a:ext cx="32963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Prepare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- URL construction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B81FD76-D573-4908-B585-06BA4565A38C}"/>
                </a:ext>
              </a:extLst>
            </p:cNvPr>
            <p:cNvGrpSpPr/>
            <p:nvPr/>
          </p:nvGrpSpPr>
          <p:grpSpPr>
            <a:xfrm>
              <a:off x="9223543" y="771331"/>
              <a:ext cx="1845350" cy="1897643"/>
              <a:chOff x="6358105" y="771331"/>
              <a:chExt cx="1845350" cy="1897643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2F37D4A5-21D1-492A-A9B8-90107F13E1EC}"/>
                  </a:ext>
                </a:extLst>
              </p:cNvPr>
              <p:cNvGrpSpPr/>
              <p:nvPr/>
            </p:nvGrpSpPr>
            <p:grpSpPr>
              <a:xfrm>
                <a:off x="6358105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301E771A-B9CE-4485-BB1E-544E92D2AFC8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81B184DA-C4CD-4BA5-933C-D485DF5677FA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4</a:t>
                  </a:r>
                </a:p>
              </p:txBody>
            </p:sp>
          </p:grpSp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8E9BDD0C-2DD7-408B-B762-352786E05F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9459" y="1257182"/>
                <a:ext cx="1282642" cy="1282642"/>
              </a:xfrm>
              <a:prstGeom prst="rect">
                <a:avLst/>
              </a:prstGeom>
            </p:spPr>
          </p:pic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312F440-5451-493C-86B8-DE920D5B3AF1}"/>
                </a:ext>
              </a:extLst>
            </p:cNvPr>
            <p:cNvGrpSpPr/>
            <p:nvPr/>
          </p:nvGrpSpPr>
          <p:grpSpPr>
            <a:xfrm>
              <a:off x="3492667" y="771331"/>
              <a:ext cx="1845350" cy="1897643"/>
              <a:chOff x="6234160" y="771331"/>
              <a:chExt cx="1845350" cy="1897643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94F4EEEA-3604-4DE2-AC5D-87465D3457DE}"/>
                  </a:ext>
                </a:extLst>
              </p:cNvPr>
              <p:cNvSpPr/>
              <p:nvPr/>
            </p:nvSpPr>
            <p:spPr>
              <a:xfrm>
                <a:off x="6234160" y="823624"/>
                <a:ext cx="1845350" cy="184535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/>
              <a:lstStyle/>
              <a:p>
                <a:endParaRPr lang="en-GB" sz="4400" b="1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A492863-AD04-44DD-BD11-3E341077F08C}"/>
                  </a:ext>
                </a:extLst>
              </p:cNvPr>
              <p:cNvSpPr txBox="1"/>
              <p:nvPr/>
            </p:nvSpPr>
            <p:spPr>
              <a:xfrm>
                <a:off x="6919080" y="771331"/>
                <a:ext cx="4755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>
                    <a:solidFill>
                      <a:schemeClr val="bg2"/>
                    </a:solidFill>
                  </a:rPr>
                  <a:t>2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4C45A30-925D-46C8-8BB4-CEA6CCA14C35}"/>
                </a:ext>
              </a:extLst>
            </p:cNvPr>
            <p:cNvGrpSpPr/>
            <p:nvPr/>
          </p:nvGrpSpPr>
          <p:grpSpPr>
            <a:xfrm>
              <a:off x="627229" y="771331"/>
              <a:ext cx="1845350" cy="1897643"/>
              <a:chOff x="6234160" y="771331"/>
              <a:chExt cx="1845350" cy="1897643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C421048-CF00-441B-B88D-FDE85ADDF47E}"/>
                  </a:ext>
                </a:extLst>
              </p:cNvPr>
              <p:cNvSpPr/>
              <p:nvPr/>
            </p:nvSpPr>
            <p:spPr>
              <a:xfrm>
                <a:off x="6234160" y="823624"/>
                <a:ext cx="1845350" cy="184535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/>
              <a:lstStyle/>
              <a:p>
                <a:endParaRPr lang="en-GB" sz="4400" b="1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E614711-D2BB-4BF1-B4A1-7E61A151C1FC}"/>
                  </a:ext>
                </a:extLst>
              </p:cNvPr>
              <p:cNvSpPr txBox="1"/>
              <p:nvPr/>
            </p:nvSpPr>
            <p:spPr>
              <a:xfrm>
                <a:off x="6919080" y="771331"/>
                <a:ext cx="4755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>
                    <a:solidFill>
                      <a:schemeClr val="bg2"/>
                    </a:solidFill>
                  </a:rPr>
                  <a:t>1</a:t>
                </a:r>
              </a:p>
            </p:txBody>
          </p:sp>
        </p:grp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CF0593A2-EB0E-41F3-B700-C5EECC4B6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411" y="1450418"/>
              <a:ext cx="959861" cy="959861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87AAFD73-BA91-4CB9-9382-54F47353F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570" y="1417662"/>
              <a:ext cx="1053206" cy="1053206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0C406BB-6C08-4953-80DC-77654BD38747}"/>
                </a:ext>
              </a:extLst>
            </p:cNvPr>
            <p:cNvSpPr txBox="1"/>
            <p:nvPr/>
          </p:nvSpPr>
          <p:spPr>
            <a:xfrm>
              <a:off x="3492667" y="3064906"/>
              <a:ext cx="32963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Load info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get a local version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AEC3FD2-EBFE-4AA0-937A-D2E906B481B2}"/>
                </a:ext>
              </a:extLst>
            </p:cNvPr>
            <p:cNvSpPr txBox="1"/>
            <p:nvPr/>
          </p:nvSpPr>
          <p:spPr>
            <a:xfrm>
              <a:off x="6359251" y="3064905"/>
              <a:ext cx="32963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Select info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grab the node(s)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B2AB00E-40E0-4A4C-97D7-4493630F7B82}"/>
                </a:ext>
              </a:extLst>
            </p:cNvPr>
            <p:cNvSpPr txBox="1"/>
            <p:nvPr/>
          </p:nvSpPr>
          <p:spPr>
            <a:xfrm>
              <a:off x="9223544" y="3064905"/>
              <a:ext cx="26895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Extract 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and parse to R</a:t>
              </a:r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EFD12D2A-E76E-4DBD-B683-1CD85BA6E911}"/>
              </a:ext>
            </a:extLst>
          </p:cNvPr>
          <p:cNvSpPr txBox="1">
            <a:spLocks/>
          </p:cNvSpPr>
          <p:nvPr/>
        </p:nvSpPr>
        <p:spPr>
          <a:xfrm>
            <a:off x="553294" y="46041"/>
            <a:ext cx="10515600" cy="989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dirty="0" err="1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Webscraping</a:t>
            </a:r>
            <a:r>
              <a:rPr lang="en-GB" sz="48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 workflow</a:t>
            </a:r>
          </a:p>
        </p:txBody>
      </p:sp>
    </p:spTree>
    <p:extLst>
      <p:ext uri="{BB962C8B-B14F-4D97-AF65-F5344CB8AC3E}">
        <p14:creationId xmlns:p14="http://schemas.microsoft.com/office/powerpoint/2010/main" val="1029403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E76DC818-B93F-4292-A99A-48F76A72ED60}"/>
              </a:ext>
            </a:extLst>
          </p:cNvPr>
          <p:cNvGrpSpPr/>
          <p:nvPr/>
        </p:nvGrpSpPr>
        <p:grpSpPr>
          <a:xfrm>
            <a:off x="626084" y="1443976"/>
            <a:ext cx="11286996" cy="3124572"/>
            <a:chOff x="626083" y="771331"/>
            <a:chExt cx="11286996" cy="3124572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934E49D-DA5E-4F2E-A520-88EDADF5D425}"/>
                </a:ext>
              </a:extLst>
            </p:cNvPr>
            <p:cNvGrpSpPr/>
            <p:nvPr/>
          </p:nvGrpSpPr>
          <p:grpSpPr>
            <a:xfrm>
              <a:off x="6358105" y="771331"/>
              <a:ext cx="1845350" cy="1897643"/>
              <a:chOff x="9223544" y="771331"/>
              <a:chExt cx="1845350" cy="1897643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A0FF00A5-2009-404D-94A8-32F1F351689B}"/>
                  </a:ext>
                </a:extLst>
              </p:cNvPr>
              <p:cNvGrpSpPr/>
              <p:nvPr/>
            </p:nvGrpSpPr>
            <p:grpSpPr>
              <a:xfrm>
                <a:off x="9223544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CEF0AF62-762E-4994-8CE5-B972CA0BD954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B778D133-7B43-4AAF-BA3C-B40D1E7D9B3E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3</a:t>
                  </a:r>
                </a:p>
              </p:txBody>
            </p:sp>
          </p:grpSp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A56C8C85-5046-4706-A6F5-D33B928AC1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41701" y="1421387"/>
                <a:ext cx="1140655" cy="1140655"/>
              </a:xfrm>
              <a:prstGeom prst="rect">
                <a:avLst/>
              </a:prstGeom>
            </p:spPr>
          </p:pic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CCFE1CC-D475-413E-B868-DE716941353B}"/>
                </a:ext>
              </a:extLst>
            </p:cNvPr>
            <p:cNvSpPr txBox="1"/>
            <p:nvPr/>
          </p:nvSpPr>
          <p:spPr>
            <a:xfrm>
              <a:off x="626083" y="3064906"/>
              <a:ext cx="32963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Prepare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- URL construction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B81FD76-D573-4908-B585-06BA4565A38C}"/>
                </a:ext>
              </a:extLst>
            </p:cNvPr>
            <p:cNvGrpSpPr/>
            <p:nvPr/>
          </p:nvGrpSpPr>
          <p:grpSpPr>
            <a:xfrm>
              <a:off x="9223543" y="771331"/>
              <a:ext cx="1845350" cy="1897643"/>
              <a:chOff x="6358105" y="771331"/>
              <a:chExt cx="1845350" cy="1897643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2F37D4A5-21D1-492A-A9B8-90107F13E1EC}"/>
                  </a:ext>
                </a:extLst>
              </p:cNvPr>
              <p:cNvGrpSpPr/>
              <p:nvPr/>
            </p:nvGrpSpPr>
            <p:grpSpPr>
              <a:xfrm>
                <a:off x="6358105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301E771A-B9CE-4485-BB1E-544E92D2AFC8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81B184DA-C4CD-4BA5-933C-D485DF5677FA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4</a:t>
                  </a:r>
                </a:p>
              </p:txBody>
            </p:sp>
          </p:grpSp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8E9BDD0C-2DD7-408B-B762-352786E05F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9459" y="1257182"/>
                <a:ext cx="1282642" cy="1282642"/>
              </a:xfrm>
              <a:prstGeom prst="rect">
                <a:avLst/>
              </a:prstGeom>
            </p:spPr>
          </p:pic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312F440-5451-493C-86B8-DE920D5B3AF1}"/>
                </a:ext>
              </a:extLst>
            </p:cNvPr>
            <p:cNvGrpSpPr/>
            <p:nvPr/>
          </p:nvGrpSpPr>
          <p:grpSpPr>
            <a:xfrm>
              <a:off x="3492667" y="771331"/>
              <a:ext cx="1845350" cy="1897643"/>
              <a:chOff x="6234160" y="771331"/>
              <a:chExt cx="1845350" cy="1897643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94F4EEEA-3604-4DE2-AC5D-87465D3457DE}"/>
                  </a:ext>
                </a:extLst>
              </p:cNvPr>
              <p:cNvSpPr/>
              <p:nvPr/>
            </p:nvSpPr>
            <p:spPr>
              <a:xfrm>
                <a:off x="6234160" y="823624"/>
                <a:ext cx="1845350" cy="184535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/>
              <a:lstStyle/>
              <a:p>
                <a:endParaRPr lang="en-GB" sz="4400" b="1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A492863-AD04-44DD-BD11-3E341077F08C}"/>
                  </a:ext>
                </a:extLst>
              </p:cNvPr>
              <p:cNvSpPr txBox="1"/>
              <p:nvPr/>
            </p:nvSpPr>
            <p:spPr>
              <a:xfrm>
                <a:off x="6919080" y="771331"/>
                <a:ext cx="4755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>
                    <a:solidFill>
                      <a:schemeClr val="bg2"/>
                    </a:solidFill>
                  </a:rPr>
                  <a:t>2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4C45A30-925D-46C8-8BB4-CEA6CCA14C35}"/>
                </a:ext>
              </a:extLst>
            </p:cNvPr>
            <p:cNvGrpSpPr/>
            <p:nvPr/>
          </p:nvGrpSpPr>
          <p:grpSpPr>
            <a:xfrm>
              <a:off x="627229" y="771331"/>
              <a:ext cx="1845350" cy="1897643"/>
              <a:chOff x="6234160" y="771331"/>
              <a:chExt cx="1845350" cy="1897643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C421048-CF00-441B-B88D-FDE85ADDF47E}"/>
                  </a:ext>
                </a:extLst>
              </p:cNvPr>
              <p:cNvSpPr/>
              <p:nvPr/>
            </p:nvSpPr>
            <p:spPr>
              <a:xfrm>
                <a:off x="6234160" y="823624"/>
                <a:ext cx="1845350" cy="184535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/>
              <a:lstStyle/>
              <a:p>
                <a:endParaRPr lang="en-GB" sz="4400" b="1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E614711-D2BB-4BF1-B4A1-7E61A151C1FC}"/>
                  </a:ext>
                </a:extLst>
              </p:cNvPr>
              <p:cNvSpPr txBox="1"/>
              <p:nvPr/>
            </p:nvSpPr>
            <p:spPr>
              <a:xfrm>
                <a:off x="6919080" y="771331"/>
                <a:ext cx="4755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>
                    <a:solidFill>
                      <a:schemeClr val="bg2"/>
                    </a:solidFill>
                  </a:rPr>
                  <a:t>1</a:t>
                </a:r>
              </a:p>
            </p:txBody>
          </p:sp>
        </p:grp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CF0593A2-EB0E-41F3-B700-C5EECC4B6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411" y="1450418"/>
              <a:ext cx="959861" cy="959861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87AAFD73-BA91-4CB9-9382-54F47353F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570" y="1417662"/>
              <a:ext cx="1053206" cy="1053206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0C406BB-6C08-4953-80DC-77654BD38747}"/>
                </a:ext>
              </a:extLst>
            </p:cNvPr>
            <p:cNvSpPr txBox="1"/>
            <p:nvPr/>
          </p:nvSpPr>
          <p:spPr>
            <a:xfrm>
              <a:off x="3492667" y="3064906"/>
              <a:ext cx="32963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Load info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get a local version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AEC3FD2-EBFE-4AA0-937A-D2E906B481B2}"/>
                </a:ext>
              </a:extLst>
            </p:cNvPr>
            <p:cNvSpPr txBox="1"/>
            <p:nvPr/>
          </p:nvSpPr>
          <p:spPr>
            <a:xfrm>
              <a:off x="6359251" y="3064905"/>
              <a:ext cx="32963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Select info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grab the node(s)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B2AB00E-40E0-4A4C-97D7-4493630F7B82}"/>
                </a:ext>
              </a:extLst>
            </p:cNvPr>
            <p:cNvSpPr txBox="1"/>
            <p:nvPr/>
          </p:nvSpPr>
          <p:spPr>
            <a:xfrm>
              <a:off x="9223544" y="3064905"/>
              <a:ext cx="26895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Extract 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and parse to R</a:t>
              </a:r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EFD12D2A-E76E-4DBD-B683-1CD85BA6E911}"/>
              </a:ext>
            </a:extLst>
          </p:cNvPr>
          <p:cNvSpPr txBox="1">
            <a:spLocks/>
          </p:cNvSpPr>
          <p:nvPr/>
        </p:nvSpPr>
        <p:spPr>
          <a:xfrm>
            <a:off x="553294" y="46041"/>
            <a:ext cx="10515600" cy="989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dirty="0" err="1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Webscraping</a:t>
            </a:r>
            <a:r>
              <a:rPr lang="en-GB" sz="48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 workflow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8574EF-064E-4D26-9842-2BF76EFFF497}"/>
              </a:ext>
            </a:extLst>
          </p:cNvPr>
          <p:cNvSpPr txBox="1"/>
          <p:nvPr/>
        </p:nvSpPr>
        <p:spPr>
          <a:xfrm>
            <a:off x="626084" y="5370133"/>
            <a:ext cx="3296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paste0()</a:t>
            </a:r>
          </a:p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httr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modify_url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85998D-806A-4C2F-8AD4-8C9D15A1D426}"/>
              </a:ext>
            </a:extLst>
          </p:cNvPr>
          <p:cNvSpPr txBox="1"/>
          <p:nvPr/>
        </p:nvSpPr>
        <p:spPr>
          <a:xfrm>
            <a:off x="3546230" y="5375984"/>
            <a:ext cx="3296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rvest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read_html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D7EF-A109-49F8-AA80-A9CCBDC6AFF5}"/>
              </a:ext>
            </a:extLst>
          </p:cNvPr>
          <p:cNvSpPr txBox="1"/>
          <p:nvPr/>
        </p:nvSpPr>
        <p:spPr>
          <a:xfrm>
            <a:off x="6359252" y="5370132"/>
            <a:ext cx="3296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rvest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html_node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rvest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html_nodes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  <a:endParaRPr lang="en-GB" sz="1200" dirty="0">
              <a:solidFill>
                <a:schemeClr val="accent2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467F20-F874-42E4-8FCD-9077057EB157}"/>
              </a:ext>
            </a:extLst>
          </p:cNvPr>
          <p:cNvSpPr txBox="1"/>
          <p:nvPr/>
        </p:nvSpPr>
        <p:spPr>
          <a:xfrm>
            <a:off x="9223545" y="5364280"/>
            <a:ext cx="3296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rvest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html_text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rvest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html_tables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432887-2528-4CBC-9D2E-69302CAA0FAC}"/>
              </a:ext>
            </a:extLst>
          </p:cNvPr>
          <p:cNvCxnSpPr/>
          <p:nvPr/>
        </p:nvCxnSpPr>
        <p:spPr>
          <a:xfrm>
            <a:off x="1475117" y="4968816"/>
            <a:ext cx="0" cy="3092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F299D7-3B7C-4C40-B251-81111978278C}"/>
              </a:ext>
            </a:extLst>
          </p:cNvPr>
          <p:cNvCxnSpPr/>
          <p:nvPr/>
        </p:nvCxnSpPr>
        <p:spPr>
          <a:xfrm>
            <a:off x="4249947" y="4968816"/>
            <a:ext cx="0" cy="3092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E43C89-CF75-4598-90C3-EC0774799D29}"/>
              </a:ext>
            </a:extLst>
          </p:cNvPr>
          <p:cNvCxnSpPr/>
          <p:nvPr/>
        </p:nvCxnSpPr>
        <p:spPr>
          <a:xfrm>
            <a:off x="7045900" y="4968816"/>
            <a:ext cx="0" cy="3092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2AC044-3DEE-425B-BC99-B92197DDBDF1}"/>
              </a:ext>
            </a:extLst>
          </p:cNvPr>
          <p:cNvCxnSpPr/>
          <p:nvPr/>
        </p:nvCxnSpPr>
        <p:spPr>
          <a:xfrm>
            <a:off x="9903707" y="4968816"/>
            <a:ext cx="0" cy="3092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36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DE92A-B862-484E-8684-352C276E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ED1A9-8AAA-484A-9954-27CA28C02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&lt;table class = “____” style = “____”&gt; _________  &lt;\table&gt;</a:t>
            </a:r>
          </a:p>
        </p:txBody>
      </p:sp>
    </p:spTree>
    <p:extLst>
      <p:ext uri="{BB962C8B-B14F-4D97-AF65-F5344CB8AC3E}">
        <p14:creationId xmlns:p14="http://schemas.microsoft.com/office/powerpoint/2010/main" val="310191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196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Bahnschrift Light</vt:lpstr>
      <vt:lpstr>Bahnschrift SemiBold</vt:lpstr>
      <vt:lpstr>Calibri</vt:lpstr>
      <vt:lpstr>Calibri Light</vt:lpstr>
      <vt:lpstr>Lucida Console</vt:lpstr>
      <vt:lpstr>Wingdings</vt:lpstr>
      <vt:lpstr>Office Theme</vt:lpstr>
      <vt:lpstr>API workflow</vt:lpstr>
      <vt:lpstr>PowerPoint Presentation</vt:lpstr>
      <vt:lpstr>PowerPoint Presentation</vt:lpstr>
      <vt:lpstr>webscraping workflow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Suzan Baert</dc:creator>
  <cp:lastModifiedBy>Suzan Baert</cp:lastModifiedBy>
  <cp:revision>13</cp:revision>
  <dcterms:created xsi:type="dcterms:W3CDTF">2018-09-25T13:42:18Z</dcterms:created>
  <dcterms:modified xsi:type="dcterms:W3CDTF">2018-09-26T15:14:50Z</dcterms:modified>
</cp:coreProperties>
</file>