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5" r:id="rId4"/>
    <p:sldId id="266" r:id="rId5"/>
    <p:sldId id="263" r:id="rId6"/>
    <p:sldId id="268" r:id="rId7"/>
    <p:sldId id="267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A8DD-40B9-448A-89CB-16B73E88C72D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6761-C702-4B3A-8DFB-07C7C1E8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6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11020152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GB" dirty="0"/>
              <a:t>API and </a:t>
            </a:r>
            <a:r>
              <a:rPr lang="en-GB" dirty="0" err="1"/>
              <a:t>webscraping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4000" dirty="0">
                <a:solidFill>
                  <a:srgbClr val="5E275F"/>
                </a:solidFill>
              </a:rPr>
              <a:t>getting data from the web straight into R</a:t>
            </a:r>
            <a:endParaRPr lang="en" dirty="0">
              <a:solidFill>
                <a:srgbClr val="5E275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-GB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Brussels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</p:spTree>
    <p:extLst>
      <p:ext uri="{BB962C8B-B14F-4D97-AF65-F5344CB8AC3E}">
        <p14:creationId xmlns:p14="http://schemas.microsoft.com/office/powerpoint/2010/main" val="146816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oauth_app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webscraping</a:t>
            </a:r>
            <a:r>
              <a:rPr lang="en-GB" dirty="0"/>
              <a:t>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432348"/>
            <a:chOff x="626083" y="771331"/>
            <a:chExt cx="11286996" cy="3432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Allowed to scrape?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29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432348"/>
            <a:chOff x="626083" y="771331"/>
            <a:chExt cx="11286996" cy="3432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Allowed to scrape?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55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robotstxt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paths_allowed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read_html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6" y="5364280"/>
            <a:ext cx="2689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html_text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html_attr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html_table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93B75-02F3-458F-B2AB-7DF42A329923}"/>
              </a:ext>
            </a:extLst>
          </p:cNvPr>
          <p:cNvSpPr txBox="1"/>
          <p:nvPr/>
        </p:nvSpPr>
        <p:spPr>
          <a:xfrm>
            <a:off x="5799358" y="51666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html_text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E970-4C84-45ED-AC37-A372087A724E}"/>
              </a:ext>
            </a:extLst>
          </p:cNvPr>
          <p:cNvSpPr txBox="1"/>
          <p:nvPr/>
        </p:nvSpPr>
        <p:spPr>
          <a:xfrm>
            <a:off x="2465195" y="57288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DF27D2B-BDEE-4CC9-A28C-AC9826AE5D27}"/>
              </a:ext>
            </a:extLst>
          </p:cNvPr>
          <p:cNvSpPr/>
          <p:nvPr/>
        </p:nvSpPr>
        <p:spPr>
          <a:xfrm rot="5400000">
            <a:off x="4232720" y="4722766"/>
            <a:ext cx="144815" cy="64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4802C5-4EA3-456D-B873-9C9EBFB4FA36}"/>
              </a:ext>
            </a:extLst>
          </p:cNvPr>
          <p:cNvSpPr/>
          <p:nvPr/>
        </p:nvSpPr>
        <p:spPr>
          <a:xfrm rot="5400000">
            <a:off x="6320248" y="3564636"/>
            <a:ext cx="128519" cy="2945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327B50-D8AE-4F1D-B3AB-A8B112F9AF60}"/>
              </a:ext>
            </a:extLst>
          </p:cNvPr>
          <p:cNvSpPr txBox="1">
            <a:spLocks/>
          </p:cNvSpPr>
          <p:nvPr/>
        </p:nvSpPr>
        <p:spPr>
          <a:xfrm>
            <a:off x="718210" y="898566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D5E60-9395-45D1-B79F-7F640869F51E}"/>
              </a:ext>
            </a:extLst>
          </p:cNvPr>
          <p:cNvSpPr txBox="1"/>
          <p:nvPr/>
        </p:nvSpPr>
        <p:spPr>
          <a:xfrm>
            <a:off x="539026" y="26192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“div”)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5D0B7-2FC7-47F5-BECF-2625F8CC4045}"/>
              </a:ext>
            </a:extLst>
          </p:cNvPr>
          <p:cNvSpPr txBox="1"/>
          <p:nvPr/>
        </p:nvSpPr>
        <p:spPr>
          <a:xfrm>
            <a:off x="2673301" y="169270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“.basic”)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82174-9C89-4210-8890-36E6D81B9545}"/>
              </a:ext>
            </a:extLst>
          </p:cNvPr>
          <p:cNvCxnSpPr>
            <a:cxnSpLocks/>
          </p:cNvCxnSpPr>
          <p:nvPr/>
        </p:nvCxnSpPr>
        <p:spPr>
          <a:xfrm>
            <a:off x="1199891" y="1300174"/>
            <a:ext cx="0" cy="12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71BF6-9207-4DDD-A8B1-84F79CFC23F2}"/>
              </a:ext>
            </a:extLst>
          </p:cNvPr>
          <p:cNvCxnSpPr>
            <a:cxnSpLocks/>
          </p:cNvCxnSpPr>
          <p:nvPr/>
        </p:nvCxnSpPr>
        <p:spPr>
          <a:xfrm>
            <a:off x="3578296" y="1300174"/>
            <a:ext cx="0" cy="40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BFD6EB-B0D9-4116-ABB5-BD437B84CF76}"/>
              </a:ext>
            </a:extLst>
          </p:cNvPr>
          <p:cNvSpPr txBox="1"/>
          <p:nvPr/>
        </p:nvSpPr>
        <p:spPr>
          <a:xfrm>
            <a:off x="1493127" y="215596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“#intro”)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5B328-650E-402B-BB08-BF00A5CCBAE1}"/>
              </a:ext>
            </a:extLst>
          </p:cNvPr>
          <p:cNvCxnSpPr>
            <a:cxnSpLocks/>
          </p:cNvCxnSpPr>
          <p:nvPr/>
        </p:nvCxnSpPr>
        <p:spPr>
          <a:xfrm>
            <a:off x="1765357" y="1300174"/>
            <a:ext cx="0" cy="8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A57B14-D4C5-4227-91BB-4294EAA3ADF6}"/>
              </a:ext>
            </a:extLst>
          </p:cNvPr>
          <p:cNvSpPr txBox="1">
            <a:spLocks/>
          </p:cNvSpPr>
          <p:nvPr/>
        </p:nvSpPr>
        <p:spPr>
          <a:xfrm>
            <a:off x="845785" y="4451257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F36E3-817E-49E3-99C0-1BBD05C98023}"/>
              </a:ext>
            </a:extLst>
          </p:cNvPr>
          <p:cNvSpPr txBox="1"/>
          <p:nvPr/>
        </p:nvSpPr>
        <p:spPr>
          <a:xfrm>
            <a:off x="3445866" y="5197383"/>
            <a:ext cx="217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(name = “class”)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EBE9D46-FF2B-4407-819A-71100BFE5678}"/>
              </a:ext>
            </a:extLst>
          </p:cNvPr>
          <p:cNvSpPr/>
          <p:nvPr/>
        </p:nvSpPr>
        <p:spPr>
          <a:xfrm rot="5400000">
            <a:off x="3040419" y="4118255"/>
            <a:ext cx="132854" cy="304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1AC6E-BD93-4861-B374-E7736407F44A}"/>
              </a:ext>
            </a:extLst>
          </p:cNvPr>
          <p:cNvSpPr/>
          <p:nvPr/>
        </p:nvSpPr>
        <p:spPr>
          <a:xfrm>
            <a:off x="4199467" y="541867"/>
            <a:ext cx="2768600" cy="897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Is </a:t>
            </a:r>
            <a:r>
              <a:rPr lang="fr-BE" dirty="0" err="1"/>
              <a:t>there</a:t>
            </a:r>
            <a:r>
              <a:rPr lang="fr-BE" dirty="0"/>
              <a:t> an API?</a:t>
            </a:r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7DA7B-DB76-421C-A0A9-402D15805FAF}"/>
              </a:ext>
            </a:extLst>
          </p:cNvPr>
          <p:cNvSpPr/>
          <p:nvPr/>
        </p:nvSpPr>
        <p:spPr>
          <a:xfrm>
            <a:off x="1693335" y="2345266"/>
            <a:ext cx="2768600" cy="897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Is </a:t>
            </a:r>
            <a:r>
              <a:rPr lang="fr-BE" dirty="0" err="1"/>
              <a:t>there</a:t>
            </a:r>
            <a:r>
              <a:rPr lang="fr-BE" dirty="0"/>
              <a:t> an </a:t>
            </a:r>
            <a:r>
              <a:rPr lang="fr-BE" dirty="0" err="1"/>
              <a:t>existing</a:t>
            </a:r>
            <a:r>
              <a:rPr lang="fr-BE" dirty="0"/>
              <a:t> </a:t>
            </a:r>
            <a:r>
              <a:rPr lang="fr-BE" dirty="0" err="1"/>
              <a:t>wrapping</a:t>
            </a:r>
            <a:r>
              <a:rPr lang="fr-BE" dirty="0"/>
              <a:t> package?</a:t>
            </a:r>
            <a:endParaRPr lang="en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04E12-6F9A-4DF0-8C77-4CAB9FFE9154}"/>
              </a:ext>
            </a:extLst>
          </p:cNvPr>
          <p:cNvCxnSpPr/>
          <p:nvPr/>
        </p:nvCxnSpPr>
        <p:spPr>
          <a:xfrm flipH="1">
            <a:off x="3708400" y="1439333"/>
            <a:ext cx="1278467" cy="82973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7FEEA-98FB-4341-9C82-3462AA8A6423}"/>
              </a:ext>
            </a:extLst>
          </p:cNvPr>
          <p:cNvSpPr txBox="1"/>
          <p:nvPr/>
        </p:nvSpPr>
        <p:spPr>
          <a:xfrm>
            <a:off x="3708400" y="16594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Yes</a:t>
            </a:r>
            <a:endParaRPr lang="en-B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E39331-ABE3-4317-BA22-3C333C9FD732}"/>
              </a:ext>
            </a:extLst>
          </p:cNvPr>
          <p:cNvCxnSpPr>
            <a:cxnSpLocks/>
          </p:cNvCxnSpPr>
          <p:nvPr/>
        </p:nvCxnSpPr>
        <p:spPr>
          <a:xfrm flipH="1">
            <a:off x="1296860" y="3416300"/>
            <a:ext cx="1035709" cy="9779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761AD-9FAF-4EDD-8C81-53FA316699C5}"/>
              </a:ext>
            </a:extLst>
          </p:cNvPr>
          <p:cNvSpPr txBox="1"/>
          <p:nvPr/>
        </p:nvSpPr>
        <p:spPr>
          <a:xfrm>
            <a:off x="1296860" y="36406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Yes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3484D9-1019-42E2-8AFA-415502FC12D4}"/>
              </a:ext>
            </a:extLst>
          </p:cNvPr>
          <p:cNvSpPr/>
          <p:nvPr/>
        </p:nvSpPr>
        <p:spPr>
          <a:xfrm>
            <a:off x="155319" y="4511702"/>
            <a:ext cx="2537081" cy="897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Use the package!</a:t>
            </a:r>
            <a:endParaRPr lang="en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2FBF0-55E2-453C-9292-0A81A5A6FC36}"/>
              </a:ext>
            </a:extLst>
          </p:cNvPr>
          <p:cNvCxnSpPr>
            <a:cxnSpLocks/>
          </p:cNvCxnSpPr>
          <p:nvPr/>
        </p:nvCxnSpPr>
        <p:spPr>
          <a:xfrm>
            <a:off x="3564467" y="3416300"/>
            <a:ext cx="743753" cy="9779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FDF2D9-EB09-4941-9A21-1977DAE60925}"/>
              </a:ext>
            </a:extLst>
          </p:cNvPr>
          <p:cNvSpPr txBox="1"/>
          <p:nvPr/>
        </p:nvSpPr>
        <p:spPr>
          <a:xfrm>
            <a:off x="3976417" y="3640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2672C-B9C1-4E00-80D3-F8E704771D48}"/>
              </a:ext>
            </a:extLst>
          </p:cNvPr>
          <p:cNvSpPr/>
          <p:nvPr/>
        </p:nvSpPr>
        <p:spPr>
          <a:xfrm>
            <a:off x="3289445" y="4521201"/>
            <a:ext cx="2345122" cy="897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Use </a:t>
            </a:r>
            <a:r>
              <a:rPr lang="fr-BE" dirty="0" err="1"/>
              <a:t>httr</a:t>
            </a:r>
            <a:r>
              <a:rPr lang="fr-BE" dirty="0"/>
              <a:t> to </a:t>
            </a:r>
            <a:r>
              <a:rPr lang="fr-BE" dirty="0" err="1"/>
              <a:t>get</a:t>
            </a:r>
            <a:r>
              <a:rPr lang="fr-BE" dirty="0"/>
              <a:t> data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FE8D1-B8A3-4836-8652-96778ADDD4EE}"/>
              </a:ext>
            </a:extLst>
          </p:cNvPr>
          <p:cNvSpPr/>
          <p:nvPr/>
        </p:nvSpPr>
        <p:spPr>
          <a:xfrm>
            <a:off x="7335413" y="2345266"/>
            <a:ext cx="2768600" cy="89746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Are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allowed</a:t>
            </a:r>
            <a:r>
              <a:rPr lang="fr-BE" dirty="0"/>
              <a:t> </a:t>
            </a:r>
          </a:p>
          <a:p>
            <a:pPr algn="ctr"/>
            <a:r>
              <a:rPr lang="fr-BE" dirty="0"/>
              <a:t>to </a:t>
            </a:r>
            <a:r>
              <a:rPr lang="fr-BE" dirty="0" err="1"/>
              <a:t>scrape</a:t>
            </a:r>
            <a:r>
              <a:rPr lang="fr-BE" dirty="0"/>
              <a:t>?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EAF5EF-08A5-49A7-B20F-F2C20C454BFA}"/>
              </a:ext>
            </a:extLst>
          </p:cNvPr>
          <p:cNvCxnSpPr>
            <a:cxnSpLocks/>
          </p:cNvCxnSpPr>
          <p:nvPr/>
        </p:nvCxnSpPr>
        <p:spPr>
          <a:xfrm>
            <a:off x="6604000" y="1448832"/>
            <a:ext cx="1049867" cy="820235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E504FD-2D07-46D0-8CBE-B9EB5E8E492A}"/>
              </a:ext>
            </a:extLst>
          </p:cNvPr>
          <p:cNvSpPr txBox="1"/>
          <p:nvPr/>
        </p:nvSpPr>
        <p:spPr>
          <a:xfrm>
            <a:off x="7214033" y="15102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7CB36-923B-4B20-A29E-A8CAB7C4B95B}"/>
              </a:ext>
            </a:extLst>
          </p:cNvPr>
          <p:cNvCxnSpPr>
            <a:cxnSpLocks/>
          </p:cNvCxnSpPr>
          <p:nvPr/>
        </p:nvCxnSpPr>
        <p:spPr>
          <a:xfrm flipH="1">
            <a:off x="6938938" y="3416300"/>
            <a:ext cx="1035709" cy="97790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0678DC-B9F2-42C8-BF50-E1FA66E7D5E9}"/>
              </a:ext>
            </a:extLst>
          </p:cNvPr>
          <p:cNvSpPr txBox="1"/>
          <p:nvPr/>
        </p:nvSpPr>
        <p:spPr>
          <a:xfrm>
            <a:off x="6938938" y="3640668"/>
            <a:ext cx="485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BE" dirty="0"/>
              <a:t>Yes</a:t>
            </a:r>
            <a:endParaRPr lang="en-B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5A0658-B98C-459A-A380-6CFC6069A5A0}"/>
              </a:ext>
            </a:extLst>
          </p:cNvPr>
          <p:cNvCxnSpPr>
            <a:cxnSpLocks/>
          </p:cNvCxnSpPr>
          <p:nvPr/>
        </p:nvCxnSpPr>
        <p:spPr>
          <a:xfrm>
            <a:off x="9206545" y="3416300"/>
            <a:ext cx="743753" cy="97790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128FD0-AED9-4CBB-B7B7-EEEB4DA378DF}"/>
              </a:ext>
            </a:extLst>
          </p:cNvPr>
          <p:cNvSpPr txBox="1"/>
          <p:nvPr/>
        </p:nvSpPr>
        <p:spPr>
          <a:xfrm>
            <a:off x="9618495" y="3640668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  <a:endParaRPr lang="en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4FC4B-705B-4731-AD19-997ACFBEF556}"/>
              </a:ext>
            </a:extLst>
          </p:cNvPr>
          <p:cNvSpPr/>
          <p:nvPr/>
        </p:nvSpPr>
        <p:spPr>
          <a:xfrm>
            <a:off x="8928773" y="4521201"/>
            <a:ext cx="2426511" cy="897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Stay</a:t>
            </a:r>
            <a:r>
              <a:rPr lang="fr-BE" dirty="0"/>
              <a:t> </a:t>
            </a:r>
            <a:r>
              <a:rPr lang="fr-BE" dirty="0" err="1"/>
              <a:t>away</a:t>
            </a:r>
            <a:endParaRPr lang="en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38DB10-94D7-4622-99A9-AC0FE40AEDA2}"/>
              </a:ext>
            </a:extLst>
          </p:cNvPr>
          <p:cNvSpPr/>
          <p:nvPr/>
        </p:nvSpPr>
        <p:spPr>
          <a:xfrm>
            <a:off x="6086580" y="4521201"/>
            <a:ext cx="2537081" cy="897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Use </a:t>
            </a:r>
            <a:r>
              <a:rPr lang="fr-BE" dirty="0" err="1"/>
              <a:t>rvest</a:t>
            </a:r>
            <a:r>
              <a:rPr lang="fr-BE" dirty="0"/>
              <a:t> to </a:t>
            </a:r>
            <a:r>
              <a:rPr lang="fr-BE" dirty="0" err="1"/>
              <a:t>scrape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8860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Light</vt:lpstr>
      <vt:lpstr>Bahnschrift SemiBold</vt:lpstr>
      <vt:lpstr>Calibri</vt:lpstr>
      <vt:lpstr>Calibri Light</vt:lpstr>
      <vt:lpstr>Courier</vt:lpstr>
      <vt:lpstr>Helvetica Neue</vt:lpstr>
      <vt:lpstr>Lucida Console</vt:lpstr>
      <vt:lpstr>Wingdings</vt:lpstr>
      <vt:lpstr>Office Theme</vt:lpstr>
      <vt:lpstr>API and webscraping: getting data from the web straight into R</vt:lpstr>
      <vt:lpstr>API workflow</vt:lpstr>
      <vt:lpstr>PowerPoint Presentation</vt:lpstr>
      <vt:lpstr>PowerPoint Presentation</vt:lpstr>
      <vt:lpstr>webscraping workflow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24</cp:revision>
  <dcterms:created xsi:type="dcterms:W3CDTF">2018-09-25T13:42:18Z</dcterms:created>
  <dcterms:modified xsi:type="dcterms:W3CDTF">2018-09-27T16:10:25Z</dcterms:modified>
</cp:coreProperties>
</file>