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3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A8DD-40B9-448A-89CB-16B73E88C72D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6761-C702-4B3A-8DFB-07C7C1E8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6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11020152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dirty="0"/>
              <a:t>API and </a:t>
            </a:r>
            <a:r>
              <a:rPr lang="en-GB" dirty="0" err="1"/>
              <a:t>webscraping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4000" dirty="0">
                <a:solidFill>
                  <a:srgbClr val="5E275F"/>
                </a:solidFill>
              </a:rPr>
              <a:t>getting data from the web straight into R</a:t>
            </a:r>
            <a:endParaRPr lang="en" dirty="0">
              <a:solidFill>
                <a:srgbClr val="5E275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-GB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Brussels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55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robotstxt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paths_allowed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6" y="5364280"/>
            <a:ext cx="2689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html_attr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93B75-02F3-458F-B2AB-7DF42A329923}"/>
              </a:ext>
            </a:extLst>
          </p:cNvPr>
          <p:cNvSpPr txBox="1"/>
          <p:nvPr/>
        </p:nvSpPr>
        <p:spPr>
          <a:xfrm>
            <a:off x="5799358" y="51666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html_text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E970-4C84-45ED-AC37-A372087A724E}"/>
              </a:ext>
            </a:extLst>
          </p:cNvPr>
          <p:cNvSpPr txBox="1"/>
          <p:nvPr/>
        </p:nvSpPr>
        <p:spPr>
          <a:xfrm>
            <a:off x="2465195" y="57288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F27D2B-BDEE-4CC9-A28C-AC9826AE5D27}"/>
              </a:ext>
            </a:extLst>
          </p:cNvPr>
          <p:cNvSpPr/>
          <p:nvPr/>
        </p:nvSpPr>
        <p:spPr>
          <a:xfrm rot="5400000">
            <a:off x="4232720" y="4722766"/>
            <a:ext cx="144815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802C5-4EA3-456D-B873-9C9EBFB4FA36}"/>
              </a:ext>
            </a:extLst>
          </p:cNvPr>
          <p:cNvSpPr/>
          <p:nvPr/>
        </p:nvSpPr>
        <p:spPr>
          <a:xfrm rot="5400000">
            <a:off x="6320248" y="3564636"/>
            <a:ext cx="128519" cy="2945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327B50-D8AE-4F1D-B3AB-A8B112F9AF60}"/>
              </a:ext>
            </a:extLst>
          </p:cNvPr>
          <p:cNvSpPr txBox="1">
            <a:spLocks/>
          </p:cNvSpPr>
          <p:nvPr/>
        </p:nvSpPr>
        <p:spPr>
          <a:xfrm>
            <a:off x="718210" y="898566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D5E60-9395-45D1-B79F-7F640869F51E}"/>
              </a:ext>
            </a:extLst>
          </p:cNvPr>
          <p:cNvSpPr txBox="1"/>
          <p:nvPr/>
        </p:nvSpPr>
        <p:spPr>
          <a:xfrm>
            <a:off x="539026" y="26192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“div”)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5D0B7-2FC7-47F5-BECF-2625F8CC4045}"/>
              </a:ext>
            </a:extLst>
          </p:cNvPr>
          <p:cNvSpPr txBox="1"/>
          <p:nvPr/>
        </p:nvSpPr>
        <p:spPr>
          <a:xfrm>
            <a:off x="2673301" y="169270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“.basic”)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82174-9C89-4210-8890-36E6D81B9545}"/>
              </a:ext>
            </a:extLst>
          </p:cNvPr>
          <p:cNvCxnSpPr>
            <a:cxnSpLocks/>
          </p:cNvCxnSpPr>
          <p:nvPr/>
        </p:nvCxnSpPr>
        <p:spPr>
          <a:xfrm>
            <a:off x="1199891" y="1300174"/>
            <a:ext cx="0" cy="12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71BF6-9207-4DDD-A8B1-84F79CFC23F2}"/>
              </a:ext>
            </a:extLst>
          </p:cNvPr>
          <p:cNvCxnSpPr>
            <a:cxnSpLocks/>
          </p:cNvCxnSpPr>
          <p:nvPr/>
        </p:nvCxnSpPr>
        <p:spPr>
          <a:xfrm>
            <a:off x="3578296" y="1300174"/>
            <a:ext cx="0" cy="40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BFD6EB-B0D9-4116-ABB5-BD437B84CF76}"/>
              </a:ext>
            </a:extLst>
          </p:cNvPr>
          <p:cNvSpPr txBox="1"/>
          <p:nvPr/>
        </p:nvSpPr>
        <p:spPr>
          <a:xfrm>
            <a:off x="1493127" y="215596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“#intro”)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B328-650E-402B-BB08-BF00A5CCBAE1}"/>
              </a:ext>
            </a:extLst>
          </p:cNvPr>
          <p:cNvCxnSpPr>
            <a:cxnSpLocks/>
          </p:cNvCxnSpPr>
          <p:nvPr/>
        </p:nvCxnSpPr>
        <p:spPr>
          <a:xfrm>
            <a:off x="1765357" y="1300174"/>
            <a:ext cx="0" cy="8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A57B14-D4C5-4227-91BB-4294EAA3ADF6}"/>
              </a:ext>
            </a:extLst>
          </p:cNvPr>
          <p:cNvSpPr txBox="1">
            <a:spLocks/>
          </p:cNvSpPr>
          <p:nvPr/>
        </p:nvSpPr>
        <p:spPr>
          <a:xfrm>
            <a:off x="845785" y="4451257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F36E3-817E-49E3-99C0-1BBD05C98023}"/>
              </a:ext>
            </a:extLst>
          </p:cNvPr>
          <p:cNvSpPr txBox="1"/>
          <p:nvPr/>
        </p:nvSpPr>
        <p:spPr>
          <a:xfrm>
            <a:off x="3445866" y="5197383"/>
            <a:ext cx="217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(name = “class”)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EBE9D46-FF2B-4407-819A-71100BFE5678}"/>
              </a:ext>
            </a:extLst>
          </p:cNvPr>
          <p:cNvSpPr/>
          <p:nvPr/>
        </p:nvSpPr>
        <p:spPr>
          <a:xfrm rot="5400000">
            <a:off x="3040419" y="4118255"/>
            <a:ext cx="132854" cy="304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Light</vt:lpstr>
      <vt:lpstr>Bahnschrift SemiBold</vt:lpstr>
      <vt:lpstr>Calibri</vt:lpstr>
      <vt:lpstr>Calibri Light</vt:lpstr>
      <vt:lpstr>Courier</vt:lpstr>
      <vt:lpstr>Helvetica Neue</vt:lpstr>
      <vt:lpstr>Lucida Console</vt:lpstr>
      <vt:lpstr>Wingdings</vt:lpstr>
      <vt:lpstr>Office Theme</vt:lpstr>
      <vt:lpstr>API and webscraping: getting data from the web straight into R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23</cp:revision>
  <dcterms:created xsi:type="dcterms:W3CDTF">2018-09-25T13:42:18Z</dcterms:created>
  <dcterms:modified xsi:type="dcterms:W3CDTF">2018-09-27T14:11:52Z</dcterms:modified>
</cp:coreProperties>
</file>