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3" d="100"/>
          <a:sy n="73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13" Type="http://schemas.openxmlformats.org/officeDocument/2006/relationships/image" Target="../media/image51.jpg"/><Relationship Id="rId18" Type="http://schemas.openxmlformats.org/officeDocument/2006/relationships/image" Target="../media/image56.jpg"/><Relationship Id="rId26" Type="http://schemas.openxmlformats.org/officeDocument/2006/relationships/image" Target="../media/image64.jpg"/><Relationship Id="rId3" Type="http://schemas.openxmlformats.org/officeDocument/2006/relationships/image" Target="../media/image41.jpg"/><Relationship Id="rId21" Type="http://schemas.openxmlformats.org/officeDocument/2006/relationships/image" Target="../media/image59.jpg"/><Relationship Id="rId7" Type="http://schemas.openxmlformats.org/officeDocument/2006/relationships/image" Target="../media/image45.jpg"/><Relationship Id="rId12" Type="http://schemas.openxmlformats.org/officeDocument/2006/relationships/image" Target="../media/image50.jpg"/><Relationship Id="rId17" Type="http://schemas.openxmlformats.org/officeDocument/2006/relationships/image" Target="../media/image55.jpg"/><Relationship Id="rId25" Type="http://schemas.openxmlformats.org/officeDocument/2006/relationships/image" Target="../media/image63.jpg"/><Relationship Id="rId2" Type="http://schemas.openxmlformats.org/officeDocument/2006/relationships/image" Target="../media/image40.jpg"/><Relationship Id="rId16" Type="http://schemas.openxmlformats.org/officeDocument/2006/relationships/image" Target="../media/image54.jpg"/><Relationship Id="rId20" Type="http://schemas.openxmlformats.org/officeDocument/2006/relationships/image" Target="../media/image58.jpg"/><Relationship Id="rId29" Type="http://schemas.openxmlformats.org/officeDocument/2006/relationships/image" Target="../media/image6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g"/><Relationship Id="rId11" Type="http://schemas.openxmlformats.org/officeDocument/2006/relationships/image" Target="../media/image49.jpg"/><Relationship Id="rId24" Type="http://schemas.openxmlformats.org/officeDocument/2006/relationships/image" Target="../media/image62.jpg"/><Relationship Id="rId5" Type="http://schemas.openxmlformats.org/officeDocument/2006/relationships/image" Target="../media/image43.jpg"/><Relationship Id="rId15" Type="http://schemas.openxmlformats.org/officeDocument/2006/relationships/image" Target="../media/image53.jpg"/><Relationship Id="rId23" Type="http://schemas.openxmlformats.org/officeDocument/2006/relationships/image" Target="../media/image61.jpg"/><Relationship Id="rId28" Type="http://schemas.openxmlformats.org/officeDocument/2006/relationships/image" Target="../media/image66.jpg"/><Relationship Id="rId10" Type="http://schemas.openxmlformats.org/officeDocument/2006/relationships/image" Target="../media/image48.jpg"/><Relationship Id="rId19" Type="http://schemas.openxmlformats.org/officeDocument/2006/relationships/image" Target="../media/image57.jpg"/><Relationship Id="rId4" Type="http://schemas.openxmlformats.org/officeDocument/2006/relationships/image" Target="../media/image42.jpg"/><Relationship Id="rId9" Type="http://schemas.openxmlformats.org/officeDocument/2006/relationships/image" Target="../media/image47.jpg"/><Relationship Id="rId14" Type="http://schemas.openxmlformats.org/officeDocument/2006/relationships/image" Target="../media/image52.jpg"/><Relationship Id="rId22" Type="http://schemas.openxmlformats.org/officeDocument/2006/relationships/image" Target="../media/image60.jpg"/><Relationship Id="rId27" Type="http://schemas.openxmlformats.org/officeDocument/2006/relationships/image" Target="../media/image6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jpg"/><Relationship Id="rId13" Type="http://schemas.openxmlformats.org/officeDocument/2006/relationships/image" Target="../media/image79.jpg"/><Relationship Id="rId18" Type="http://schemas.openxmlformats.org/officeDocument/2006/relationships/image" Target="../media/image84.jpg"/><Relationship Id="rId26" Type="http://schemas.openxmlformats.org/officeDocument/2006/relationships/image" Target="../media/image92.jpg"/><Relationship Id="rId3" Type="http://schemas.openxmlformats.org/officeDocument/2006/relationships/image" Target="../media/image69.jpg"/><Relationship Id="rId21" Type="http://schemas.openxmlformats.org/officeDocument/2006/relationships/image" Target="../media/image87.jpg"/><Relationship Id="rId7" Type="http://schemas.openxmlformats.org/officeDocument/2006/relationships/image" Target="../media/image73.jpg"/><Relationship Id="rId12" Type="http://schemas.openxmlformats.org/officeDocument/2006/relationships/image" Target="../media/image78.jpg"/><Relationship Id="rId17" Type="http://schemas.openxmlformats.org/officeDocument/2006/relationships/image" Target="../media/image83.jpg"/><Relationship Id="rId25" Type="http://schemas.openxmlformats.org/officeDocument/2006/relationships/image" Target="../media/image91.jpg"/><Relationship Id="rId2" Type="http://schemas.openxmlformats.org/officeDocument/2006/relationships/image" Target="../media/image68.jpg"/><Relationship Id="rId16" Type="http://schemas.openxmlformats.org/officeDocument/2006/relationships/image" Target="../media/image82.jpg"/><Relationship Id="rId20" Type="http://schemas.openxmlformats.org/officeDocument/2006/relationships/image" Target="../media/image86.jpg"/><Relationship Id="rId29" Type="http://schemas.openxmlformats.org/officeDocument/2006/relationships/image" Target="../media/image9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jpg"/><Relationship Id="rId11" Type="http://schemas.openxmlformats.org/officeDocument/2006/relationships/image" Target="../media/image77.jpg"/><Relationship Id="rId24" Type="http://schemas.openxmlformats.org/officeDocument/2006/relationships/image" Target="../media/image90.jpg"/><Relationship Id="rId5" Type="http://schemas.openxmlformats.org/officeDocument/2006/relationships/image" Target="../media/image71.jpg"/><Relationship Id="rId15" Type="http://schemas.openxmlformats.org/officeDocument/2006/relationships/image" Target="../media/image81.jpg"/><Relationship Id="rId23" Type="http://schemas.openxmlformats.org/officeDocument/2006/relationships/image" Target="../media/image89.jpg"/><Relationship Id="rId28" Type="http://schemas.openxmlformats.org/officeDocument/2006/relationships/image" Target="../media/image94.jpg"/><Relationship Id="rId10" Type="http://schemas.openxmlformats.org/officeDocument/2006/relationships/image" Target="../media/image76.jpg"/><Relationship Id="rId19" Type="http://schemas.openxmlformats.org/officeDocument/2006/relationships/image" Target="../media/image85.jpg"/><Relationship Id="rId4" Type="http://schemas.openxmlformats.org/officeDocument/2006/relationships/image" Target="../media/image70.jpg"/><Relationship Id="rId9" Type="http://schemas.openxmlformats.org/officeDocument/2006/relationships/image" Target="../media/image75.jpg"/><Relationship Id="rId14" Type="http://schemas.openxmlformats.org/officeDocument/2006/relationships/image" Target="../media/image80.jpg"/><Relationship Id="rId22" Type="http://schemas.openxmlformats.org/officeDocument/2006/relationships/image" Target="../media/image88.jpg"/><Relationship Id="rId27" Type="http://schemas.openxmlformats.org/officeDocument/2006/relationships/image" Target="../media/image9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3.jpg"/><Relationship Id="rId21" Type="http://schemas.openxmlformats.org/officeDocument/2006/relationships/image" Target="../media/image21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3.jpg"/><Relationship Id="rId21" Type="http://schemas.openxmlformats.org/officeDocument/2006/relationships/image" Target="../media/image21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3.jpg"/><Relationship Id="rId21" Type="http://schemas.openxmlformats.org/officeDocument/2006/relationships/image" Target="../media/image21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26" Type="http://schemas.openxmlformats.org/officeDocument/2006/relationships/image" Target="../media/image27.jpg"/><Relationship Id="rId3" Type="http://schemas.openxmlformats.org/officeDocument/2006/relationships/image" Target="../media/image3.jpg"/><Relationship Id="rId21" Type="http://schemas.openxmlformats.org/officeDocument/2006/relationships/image" Target="../media/image31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6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5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33.jpg"/><Relationship Id="rId28" Type="http://schemas.openxmlformats.org/officeDocument/2006/relationships/image" Target="../media/image29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32.jpg"/><Relationship Id="rId27" Type="http://schemas.openxmlformats.org/officeDocument/2006/relationships/image" Target="../media/image2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18" Type="http://schemas.openxmlformats.org/officeDocument/2006/relationships/image" Target="../media/image27.jpg"/><Relationship Id="rId26" Type="http://schemas.openxmlformats.org/officeDocument/2006/relationships/image" Target="../media/image10.jpg"/><Relationship Id="rId3" Type="http://schemas.openxmlformats.org/officeDocument/2006/relationships/image" Target="../media/image3.jpg"/><Relationship Id="rId21" Type="http://schemas.openxmlformats.org/officeDocument/2006/relationships/image" Target="../media/image5.jp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17" Type="http://schemas.openxmlformats.org/officeDocument/2006/relationships/image" Target="../media/image26.jpg"/><Relationship Id="rId25" Type="http://schemas.openxmlformats.org/officeDocument/2006/relationships/image" Target="../media/image9.jpg"/><Relationship Id="rId2" Type="http://schemas.openxmlformats.org/officeDocument/2006/relationships/image" Target="../media/image2.jpg"/><Relationship Id="rId16" Type="http://schemas.openxmlformats.org/officeDocument/2006/relationships/image" Target="../media/image25.jpg"/><Relationship Id="rId20" Type="http://schemas.openxmlformats.org/officeDocument/2006/relationships/image" Target="../media/image29.jpg"/><Relationship Id="rId29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24" Type="http://schemas.openxmlformats.org/officeDocument/2006/relationships/image" Target="../media/image8.jpg"/><Relationship Id="rId5" Type="http://schemas.openxmlformats.org/officeDocument/2006/relationships/image" Target="../media/image14.jpg"/><Relationship Id="rId15" Type="http://schemas.openxmlformats.org/officeDocument/2006/relationships/image" Target="../media/image24.jpg"/><Relationship Id="rId23" Type="http://schemas.openxmlformats.org/officeDocument/2006/relationships/image" Target="../media/image7.jpg"/><Relationship Id="rId28" Type="http://schemas.openxmlformats.org/officeDocument/2006/relationships/image" Target="../media/image12.jpg"/><Relationship Id="rId10" Type="http://schemas.openxmlformats.org/officeDocument/2006/relationships/image" Target="../media/image19.jpg"/><Relationship Id="rId19" Type="http://schemas.openxmlformats.org/officeDocument/2006/relationships/image" Target="../media/image28.jpg"/><Relationship Id="rId4" Type="http://schemas.openxmlformats.org/officeDocument/2006/relationships/image" Target="../media/image4.jpg"/><Relationship Id="rId9" Type="http://schemas.openxmlformats.org/officeDocument/2006/relationships/image" Target="../media/image18.jpg"/><Relationship Id="rId14" Type="http://schemas.openxmlformats.org/officeDocument/2006/relationships/image" Target="../media/image23.jpg"/><Relationship Id="rId22" Type="http://schemas.openxmlformats.org/officeDocument/2006/relationships/image" Target="../media/image6.jpg"/><Relationship Id="rId27" Type="http://schemas.openxmlformats.org/officeDocument/2006/relationships/image" Target="../media/image11.jpg"/><Relationship Id="rId30" Type="http://schemas.openxmlformats.org/officeDocument/2006/relationships/image" Target="../media/image3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26" Type="http://schemas.openxmlformats.org/officeDocument/2006/relationships/image" Target="../media/image27.jpg"/><Relationship Id="rId3" Type="http://schemas.openxmlformats.org/officeDocument/2006/relationships/image" Target="../media/image3.jpg"/><Relationship Id="rId21" Type="http://schemas.openxmlformats.org/officeDocument/2006/relationships/image" Target="../media/image35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6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5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37.jpg"/><Relationship Id="rId28" Type="http://schemas.openxmlformats.org/officeDocument/2006/relationships/image" Target="../media/image29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36.jpg"/><Relationship Id="rId27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3.jpg"/><Relationship Id="rId21" Type="http://schemas.openxmlformats.org/officeDocument/2006/relationships/image" Target="../media/image21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3.jpg"/><Relationship Id="rId21" Type="http://schemas.openxmlformats.org/officeDocument/2006/relationships/image" Target="../media/image21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29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sp>
        <p:nvSpPr>
          <p:cNvPr id="2" name="Text Box2"/>
          <p:cNvSpPr txBox="1"/>
          <p:nvPr/>
        </p:nvSpPr>
        <p:spPr>
          <a:xfrm>
            <a:off x="2453894" y="686896"/>
            <a:ext cx="5831072" cy="37107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922"/>
              </a:lnSpc>
            </a:pPr>
            <a:r>
              <a:rPr lang="en-US" altLang="zh-CN" sz="2800" spc="-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BALASORE</a:t>
            </a:r>
            <a:r>
              <a:rPr lang="en-US" altLang="zh-CN" sz="2800" spc="76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800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SCHOOL</a:t>
            </a:r>
            <a:r>
              <a:rPr lang="en-US" altLang="zh-CN" sz="2800" spc="769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8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OF</a:t>
            </a:r>
            <a:r>
              <a:rPr lang="en-US" altLang="zh-CN" sz="28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800" spc="-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ENGINEERING</a:t>
            </a:r>
            <a:endParaRPr lang="en-US" altLang="zh-CN" sz="2800">
              <a:latin typeface="Tw Cen MT"/>
              <a:ea typeface="Tw Cen MT"/>
              <a:cs typeface="Tw Cen MT"/>
            </a:endParaRPr>
          </a:p>
        </p:txBody>
      </p:sp>
      <p:sp>
        <p:nvSpPr>
          <p:cNvPr id="3" name="Text Box3"/>
          <p:cNvSpPr txBox="1"/>
          <p:nvPr/>
        </p:nvSpPr>
        <p:spPr>
          <a:xfrm>
            <a:off x="1005840" y="3674763"/>
            <a:ext cx="5935879" cy="6373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019"/>
              </a:lnSpc>
            </a:pPr>
            <a:r>
              <a:rPr lang="en-US" altLang="zh-CN" sz="4800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COMPUTER</a:t>
            </a:r>
            <a:r>
              <a:rPr lang="en-US" altLang="zh-CN" sz="48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spc="-5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HARDWARE</a:t>
            </a:r>
            <a:endParaRPr lang="en-US" altLang="zh-CN" sz="4800">
              <a:latin typeface="Tw Cen MT"/>
              <a:ea typeface="Tw Cen MT"/>
              <a:cs typeface="Tw Cen MT"/>
            </a:endParaRPr>
          </a:p>
        </p:txBody>
      </p:sp>
      <p:sp>
        <p:nvSpPr>
          <p:cNvPr id="4" name="Text Box4"/>
          <p:cNvSpPr txBox="1"/>
          <p:nvPr/>
        </p:nvSpPr>
        <p:spPr>
          <a:xfrm>
            <a:off x="7712329" y="3563688"/>
            <a:ext cx="1376475" cy="2026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96"/>
              </a:lnSpc>
            </a:pP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PRESENTED</a:t>
            </a:r>
            <a:r>
              <a:rPr lang="en-US" altLang="zh-CN" sz="1600" spc="-436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 </a:t>
            </a: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BY</a:t>
            </a:r>
            <a:endParaRPr lang="en-US" altLang="zh-CN" sz="1600">
              <a:latin typeface="Britannic"/>
              <a:ea typeface="Britannic"/>
              <a:cs typeface="Britannic"/>
            </a:endParaRPr>
          </a:p>
        </p:txBody>
      </p:sp>
      <p:sp>
        <p:nvSpPr>
          <p:cNvPr id="5" name="Text Box5"/>
          <p:cNvSpPr txBox="1"/>
          <p:nvPr/>
        </p:nvSpPr>
        <p:spPr>
          <a:xfrm>
            <a:off x="7712329" y="3935544"/>
            <a:ext cx="4187205" cy="44691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759"/>
              </a:lnSpc>
            </a:pP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SUZEN</a:t>
            </a:r>
            <a:r>
              <a:rPr lang="en-US" altLang="zh-CN" sz="1600" spc="-42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 </a:t>
            </a:r>
            <a:r>
              <a:rPr lang="en-US" altLang="zh-CN" sz="1600" spc="-4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KUMAR</a:t>
            </a:r>
            <a:r>
              <a:rPr lang="en-US" altLang="zh-CN" sz="1600" spc="-505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 </a:t>
            </a:r>
            <a:r>
              <a:rPr lang="en-US" altLang="zh-CN" sz="1600" spc="-1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MOHANTY</a:t>
            </a:r>
            <a:r>
              <a:rPr lang="en-US" altLang="zh-CN" sz="1600" spc="-481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 </a:t>
            </a: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BRANCH=</a:t>
            </a:r>
            <a:r>
              <a:rPr lang="en-US" altLang="zh-CN" sz="1600" spc="-476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 </a:t>
            </a: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COMPUTER</a:t>
            </a:r>
            <a:r>
              <a:rPr lang="en-US" altLang="zh-CN" sz="1600" spc="973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 </a:t>
            </a: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SCIENCE</a:t>
            </a:r>
            <a:r>
              <a:rPr lang="en-US" altLang="zh-CN" sz="1600" spc="-369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 </a:t>
            </a: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&amp;</a:t>
            </a:r>
            <a:r>
              <a:rPr lang="en-US" altLang="zh-CN" sz="1600" spc="-535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 </a:t>
            </a: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ENGINEERING</a:t>
            </a:r>
            <a:endParaRPr lang="en-US" altLang="zh-CN" sz="1600">
              <a:latin typeface="Britannic"/>
              <a:ea typeface="Britannic"/>
              <a:cs typeface="Britannic"/>
            </a:endParaRPr>
          </a:p>
        </p:txBody>
      </p:sp>
      <p:sp>
        <p:nvSpPr>
          <p:cNvPr id="6" name="Text Box6"/>
          <p:cNvSpPr txBox="1"/>
          <p:nvPr/>
        </p:nvSpPr>
        <p:spPr>
          <a:xfrm>
            <a:off x="7712329" y="4550097"/>
            <a:ext cx="3416977" cy="2026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96"/>
              </a:lnSpc>
            </a:pP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ROLL=21O29</a:t>
            </a:r>
            <a:r>
              <a:rPr lang="en-US" altLang="zh-CN" sz="1600" spc="-449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 </a:t>
            </a: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REGD</a:t>
            </a:r>
            <a:r>
              <a:rPr lang="en-US" altLang="zh-CN" sz="1600" spc="-49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 </a:t>
            </a: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=F21024007029</a:t>
            </a:r>
            <a:endParaRPr lang="en-US" altLang="zh-CN" sz="1600">
              <a:latin typeface="Britannic"/>
              <a:ea typeface="Britannic"/>
              <a:cs typeface="Britannic"/>
            </a:endParaRPr>
          </a:p>
        </p:txBody>
      </p:sp>
      <p:sp>
        <p:nvSpPr>
          <p:cNvPr id="7" name="Text Box7"/>
          <p:cNvSpPr txBox="1"/>
          <p:nvPr/>
        </p:nvSpPr>
        <p:spPr>
          <a:xfrm>
            <a:off x="7712329" y="4920429"/>
            <a:ext cx="1432419" cy="20269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1596"/>
              </a:lnSpc>
            </a:pPr>
            <a:r>
              <a:rPr lang="en-US" altLang="zh-CN" sz="1600" spc="0" dirty="0">
                <a:solidFill>
                  <a:srgbClr val="C7591A"/>
                </a:solidFill>
                <a:latin typeface="Britannic"/>
                <a:ea typeface="Britannic"/>
                <a:cs typeface="Britannic"/>
              </a:rPr>
              <a:t>SEMESTER=4TH</a:t>
            </a:r>
            <a:endParaRPr lang="en-US" altLang="zh-CN" sz="1600">
              <a:latin typeface="Britannic"/>
              <a:ea typeface="Britannic"/>
              <a:cs typeface="Britannic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Image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grpSp>
        <p:nvGrpSpPr>
          <p:cNvPr id="323" name="Group323"/>
          <p:cNvGrpSpPr/>
          <p:nvPr/>
        </p:nvGrpSpPr>
        <p:grpSpPr>
          <a:xfrm>
            <a:off x="0" y="3549396"/>
            <a:ext cx="219456" cy="661416"/>
            <a:chOff x="0" y="3549396"/>
            <a:chExt cx="219456" cy="661416"/>
          </a:xfrm>
        </p:grpSpPr>
        <p:pic>
          <p:nvPicPr>
            <p:cNvPr id="324" name="Image3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" y="402183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325" name="Image3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49396"/>
              <a:ext cx="138684" cy="481584"/>
            </a:xfrm>
            <a:prstGeom prst="rect">
              <a:avLst/>
            </a:prstGeom>
            <a:noFill/>
          </p:spPr>
        </p:pic>
      </p:grpSp>
      <p:grpSp>
        <p:nvGrpSpPr>
          <p:cNvPr id="326" name="Group326"/>
          <p:cNvGrpSpPr/>
          <p:nvPr/>
        </p:nvGrpSpPr>
        <p:grpSpPr>
          <a:xfrm>
            <a:off x="9144" y="0"/>
            <a:ext cx="1166352" cy="2366772"/>
            <a:chOff x="9144" y="0"/>
            <a:chExt cx="1166352" cy="2366772"/>
          </a:xfrm>
        </p:grpSpPr>
        <p:pic>
          <p:nvPicPr>
            <p:cNvPr id="327" name="Image3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" y="4572"/>
              <a:ext cx="24384" cy="2180844"/>
            </a:xfrm>
            <a:prstGeom prst="rect">
              <a:avLst/>
            </a:prstGeom>
            <a:noFill/>
          </p:spPr>
        </p:pic>
        <p:pic>
          <p:nvPicPr>
            <p:cNvPr id="328" name="Image3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329" name="Image3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644" y="0"/>
              <a:ext cx="579120" cy="1816608"/>
            </a:xfrm>
            <a:prstGeom prst="rect">
              <a:avLst/>
            </a:prstGeom>
            <a:noFill/>
          </p:spPr>
        </p:pic>
        <p:pic>
          <p:nvPicPr>
            <p:cNvPr id="330" name="Image3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920" y="1801368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331" name="Image3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604" y="0"/>
              <a:ext cx="422148" cy="527304"/>
            </a:xfrm>
            <a:prstGeom prst="rect">
              <a:avLst/>
            </a:prstGeom>
            <a:noFill/>
          </p:spPr>
        </p:pic>
        <p:pic>
          <p:nvPicPr>
            <p:cNvPr id="332" name="Image3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208" y="489204"/>
              <a:ext cx="147288" cy="147828"/>
            </a:xfrm>
            <a:prstGeom prst="rect">
              <a:avLst/>
            </a:prstGeom>
            <a:noFill/>
          </p:spPr>
        </p:pic>
        <p:pic>
          <p:nvPicPr>
            <p:cNvPr id="333" name="Image33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4" y="1801368"/>
              <a:ext cx="124968" cy="128016"/>
            </a:xfrm>
            <a:prstGeom prst="rect">
              <a:avLst/>
            </a:prstGeom>
            <a:noFill/>
          </p:spPr>
        </p:pic>
        <p:pic>
          <p:nvPicPr>
            <p:cNvPr id="334" name="Image33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8016" y="1382268"/>
              <a:ext cx="143256" cy="477012"/>
            </a:xfrm>
            <a:prstGeom prst="rect">
              <a:avLst/>
            </a:prstGeom>
            <a:noFill/>
          </p:spPr>
        </p:pic>
        <p:pic>
          <p:nvPicPr>
            <p:cNvPr id="335" name="Image33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216" y="1850136"/>
              <a:ext cx="114300" cy="106680"/>
            </a:xfrm>
            <a:prstGeom prst="rect">
              <a:avLst/>
            </a:prstGeom>
            <a:noFill/>
          </p:spPr>
        </p:pic>
      </p:grpSp>
      <p:grpSp>
        <p:nvGrpSpPr>
          <p:cNvPr id="336" name="Group336"/>
          <p:cNvGrpSpPr/>
          <p:nvPr/>
        </p:nvGrpSpPr>
        <p:grpSpPr>
          <a:xfrm>
            <a:off x="0" y="4482084"/>
            <a:ext cx="1199874" cy="2366772"/>
            <a:chOff x="0" y="4482084"/>
            <a:chExt cx="1199874" cy="2366772"/>
          </a:xfrm>
        </p:grpSpPr>
        <p:pic>
          <p:nvPicPr>
            <p:cNvPr id="337" name="Image33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12" y="4661916"/>
              <a:ext cx="22860" cy="2182368"/>
            </a:xfrm>
            <a:prstGeom prst="rect">
              <a:avLst/>
            </a:prstGeom>
            <a:noFill/>
          </p:spPr>
        </p:pic>
        <p:pic>
          <p:nvPicPr>
            <p:cNvPr id="338" name="Image33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028" y="5041393"/>
              <a:ext cx="579120" cy="1807463"/>
            </a:xfrm>
            <a:prstGeom prst="rect">
              <a:avLst/>
            </a:prstGeom>
            <a:noFill/>
          </p:spPr>
        </p:pic>
        <p:pic>
          <p:nvPicPr>
            <p:cNvPr id="339" name="Image33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816" y="4482084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340" name="Image34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5637784"/>
              <a:ext cx="71628" cy="1206500"/>
            </a:xfrm>
            <a:prstGeom prst="rect">
              <a:avLst/>
            </a:prstGeom>
            <a:noFill/>
          </p:spPr>
        </p:pic>
        <p:pic>
          <p:nvPicPr>
            <p:cNvPr id="341" name="Image34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7304" y="486765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342" name="Image34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0560" y="6330696"/>
              <a:ext cx="417576" cy="518160"/>
            </a:xfrm>
            <a:prstGeom prst="rect">
              <a:avLst/>
            </a:prstGeom>
            <a:noFill/>
          </p:spPr>
        </p:pic>
        <p:pic>
          <p:nvPicPr>
            <p:cNvPr id="343" name="Image34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0036" y="6220968"/>
              <a:ext cx="149838" cy="147828"/>
            </a:xfrm>
            <a:prstGeom prst="rect">
              <a:avLst/>
            </a:prstGeom>
            <a:noFill/>
          </p:spPr>
        </p:pic>
      </p:grpSp>
      <p:grpSp>
        <p:nvGrpSpPr>
          <p:cNvPr id="344" name="Group344"/>
          <p:cNvGrpSpPr/>
          <p:nvPr/>
        </p:nvGrpSpPr>
        <p:grpSpPr>
          <a:xfrm>
            <a:off x="11371612" y="0"/>
            <a:ext cx="643604" cy="1729740"/>
            <a:chOff x="11371612" y="0"/>
            <a:chExt cx="643604" cy="1729740"/>
          </a:xfrm>
        </p:grpSpPr>
        <p:pic>
          <p:nvPicPr>
            <p:cNvPr id="345" name="Image34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83340" y="0"/>
              <a:ext cx="417576" cy="512064"/>
            </a:xfrm>
            <a:prstGeom prst="rect">
              <a:avLst/>
            </a:prstGeom>
            <a:noFill/>
          </p:spPr>
        </p:pic>
        <p:pic>
          <p:nvPicPr>
            <p:cNvPr id="346" name="Image34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371612" y="473964"/>
              <a:ext cx="149828" cy="152400"/>
            </a:xfrm>
            <a:prstGeom prst="rect">
              <a:avLst/>
            </a:prstGeom>
            <a:noFill/>
          </p:spPr>
        </p:pic>
        <p:pic>
          <p:nvPicPr>
            <p:cNvPr id="347" name="Image34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631168" y="1539240"/>
              <a:ext cx="188976" cy="190500"/>
            </a:xfrm>
            <a:prstGeom prst="rect">
              <a:avLst/>
            </a:prstGeom>
            <a:noFill/>
          </p:spPr>
        </p:pic>
        <p:pic>
          <p:nvPicPr>
            <p:cNvPr id="348" name="Image348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710416" y="4573"/>
              <a:ext cx="304800" cy="1545335"/>
            </a:xfrm>
            <a:prstGeom prst="rect">
              <a:avLst/>
            </a:prstGeom>
            <a:noFill/>
          </p:spPr>
        </p:pic>
      </p:grpSp>
      <p:grpSp>
        <p:nvGrpSpPr>
          <p:cNvPr id="349" name="Group349"/>
          <p:cNvGrpSpPr/>
          <p:nvPr/>
        </p:nvGrpSpPr>
        <p:grpSpPr>
          <a:xfrm>
            <a:off x="11440668" y="4867656"/>
            <a:ext cx="598932" cy="1981200"/>
            <a:chOff x="11440668" y="4867656"/>
            <a:chExt cx="598932" cy="1981200"/>
          </a:xfrm>
        </p:grpSpPr>
        <p:pic>
          <p:nvPicPr>
            <p:cNvPr id="350" name="Image350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440668" y="5045964"/>
              <a:ext cx="390144" cy="1802892"/>
            </a:xfrm>
            <a:prstGeom prst="rect">
              <a:avLst/>
            </a:prstGeom>
            <a:noFill/>
          </p:spPr>
        </p:pic>
        <p:pic>
          <p:nvPicPr>
            <p:cNvPr id="351" name="Image35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772900" y="5551932"/>
              <a:ext cx="156972" cy="155448"/>
            </a:xfrm>
            <a:prstGeom prst="rect">
              <a:avLst/>
            </a:prstGeom>
            <a:noFill/>
          </p:spPr>
        </p:pic>
        <p:pic>
          <p:nvPicPr>
            <p:cNvPr id="352" name="Image35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635740" y="4867656"/>
              <a:ext cx="188976" cy="188976"/>
            </a:xfrm>
            <a:prstGeom prst="rect">
              <a:avLst/>
            </a:prstGeom>
            <a:noFill/>
          </p:spPr>
        </p:pic>
        <p:pic>
          <p:nvPicPr>
            <p:cNvPr id="353" name="Image353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849100" y="6416040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354" name="Image354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1939016" y="6595872"/>
              <a:ext cx="24384" cy="252984"/>
            </a:xfrm>
            <a:prstGeom prst="rect">
              <a:avLst/>
            </a:prstGeom>
            <a:noFill/>
          </p:spPr>
        </p:pic>
      </p:grpSp>
      <p:grpSp>
        <p:nvGrpSpPr>
          <p:cNvPr id="355" name="Group355"/>
          <p:cNvGrpSpPr/>
          <p:nvPr/>
        </p:nvGrpSpPr>
        <p:grpSpPr>
          <a:xfrm>
            <a:off x="6451854" y="5613654"/>
            <a:ext cx="2871216" cy="509016"/>
            <a:chOff x="6451854" y="5613654"/>
            <a:chExt cx="2871216" cy="509016"/>
          </a:xfrm>
        </p:grpSpPr>
        <p:sp>
          <p:nvSpPr>
            <p:cNvPr id="356" name="Path356"/>
            <p:cNvSpPr/>
            <p:nvPr/>
          </p:nvSpPr>
          <p:spPr>
            <a:xfrm>
              <a:off x="6477762" y="5639562"/>
              <a:ext cx="2819400" cy="457200"/>
            </a:xfrm>
            <a:custGeom>
              <a:avLst/>
              <a:gdLst/>
              <a:ahLst/>
              <a:cxnLst/>
              <a:rect l="l" t="t" r="r" b="b"/>
              <a:pathLst>
                <a:path w="2819400" h="457200">
                  <a:moveTo>
                    <a:pt x="0" y="457200"/>
                  </a:moveTo>
                  <a:lnTo>
                    <a:pt x="2819400" y="457200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57" name="Path357"/>
            <p:cNvSpPr/>
            <p:nvPr/>
          </p:nvSpPr>
          <p:spPr>
            <a:xfrm>
              <a:off x="6451854" y="5613654"/>
              <a:ext cx="2871216" cy="509016"/>
            </a:xfrm>
            <a:custGeom>
              <a:avLst/>
              <a:gdLst/>
              <a:ahLst/>
              <a:cxnLst/>
              <a:rect l="l" t="t" r="r" b="b"/>
              <a:pathLst>
                <a:path w="2871216" h="509016">
                  <a:moveTo>
                    <a:pt x="25908" y="483108"/>
                  </a:moveTo>
                  <a:lnTo>
                    <a:pt x="2845308" y="483108"/>
                  </a:lnTo>
                  <a:lnTo>
                    <a:pt x="2845308" y="25908"/>
                  </a:lnTo>
                  <a:lnTo>
                    <a:pt x="25908" y="25908"/>
                  </a:lnTo>
                  <a:lnTo>
                    <a:pt x="25908" y="483108"/>
                  </a:lnTo>
                  <a:close/>
                </a:path>
              </a:pathLst>
            </a:custGeom>
            <a:solidFill/>
            <a:ln w="25908" cap="sq">
              <a:solidFill>
                <a:srgbClr val="84C35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Image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grpSp>
        <p:nvGrpSpPr>
          <p:cNvPr id="359" name="Group359"/>
          <p:cNvGrpSpPr/>
          <p:nvPr/>
        </p:nvGrpSpPr>
        <p:grpSpPr>
          <a:xfrm>
            <a:off x="0" y="3549396"/>
            <a:ext cx="219456" cy="661416"/>
            <a:chOff x="0" y="3549396"/>
            <a:chExt cx="219456" cy="661416"/>
          </a:xfrm>
        </p:grpSpPr>
        <p:pic>
          <p:nvPicPr>
            <p:cNvPr id="360" name="Image3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" y="402183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361" name="Image3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49396"/>
              <a:ext cx="138684" cy="481584"/>
            </a:xfrm>
            <a:prstGeom prst="rect">
              <a:avLst/>
            </a:prstGeom>
            <a:noFill/>
          </p:spPr>
        </p:pic>
      </p:grpSp>
      <p:grpSp>
        <p:nvGrpSpPr>
          <p:cNvPr id="362" name="Group362"/>
          <p:cNvGrpSpPr/>
          <p:nvPr/>
        </p:nvGrpSpPr>
        <p:grpSpPr>
          <a:xfrm>
            <a:off x="9144" y="0"/>
            <a:ext cx="1166352" cy="2366772"/>
            <a:chOff x="9144" y="0"/>
            <a:chExt cx="1166352" cy="2366772"/>
          </a:xfrm>
        </p:grpSpPr>
        <p:pic>
          <p:nvPicPr>
            <p:cNvPr id="363" name="Image36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" y="4572"/>
              <a:ext cx="24384" cy="2180844"/>
            </a:xfrm>
            <a:prstGeom prst="rect">
              <a:avLst/>
            </a:prstGeom>
            <a:noFill/>
          </p:spPr>
        </p:pic>
        <p:pic>
          <p:nvPicPr>
            <p:cNvPr id="364" name="Image36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365" name="Image3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644" y="0"/>
              <a:ext cx="579120" cy="1816608"/>
            </a:xfrm>
            <a:prstGeom prst="rect">
              <a:avLst/>
            </a:prstGeom>
            <a:noFill/>
          </p:spPr>
        </p:pic>
        <p:pic>
          <p:nvPicPr>
            <p:cNvPr id="366" name="Image36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920" y="1801368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367" name="Image36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604" y="0"/>
              <a:ext cx="422148" cy="527304"/>
            </a:xfrm>
            <a:prstGeom prst="rect">
              <a:avLst/>
            </a:prstGeom>
            <a:noFill/>
          </p:spPr>
        </p:pic>
        <p:pic>
          <p:nvPicPr>
            <p:cNvPr id="368" name="Image36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208" y="489204"/>
              <a:ext cx="147288" cy="147828"/>
            </a:xfrm>
            <a:prstGeom prst="rect">
              <a:avLst/>
            </a:prstGeom>
            <a:noFill/>
          </p:spPr>
        </p:pic>
        <p:pic>
          <p:nvPicPr>
            <p:cNvPr id="369" name="Image36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4" y="1801368"/>
              <a:ext cx="124968" cy="128016"/>
            </a:xfrm>
            <a:prstGeom prst="rect">
              <a:avLst/>
            </a:prstGeom>
            <a:noFill/>
          </p:spPr>
        </p:pic>
        <p:pic>
          <p:nvPicPr>
            <p:cNvPr id="370" name="Image37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8016" y="1382268"/>
              <a:ext cx="143256" cy="477012"/>
            </a:xfrm>
            <a:prstGeom prst="rect">
              <a:avLst/>
            </a:prstGeom>
            <a:noFill/>
          </p:spPr>
        </p:pic>
        <p:pic>
          <p:nvPicPr>
            <p:cNvPr id="371" name="Image37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216" y="1850136"/>
              <a:ext cx="114300" cy="106680"/>
            </a:xfrm>
            <a:prstGeom prst="rect">
              <a:avLst/>
            </a:prstGeom>
            <a:noFill/>
          </p:spPr>
        </p:pic>
      </p:grpSp>
      <p:grpSp>
        <p:nvGrpSpPr>
          <p:cNvPr id="372" name="Group372"/>
          <p:cNvGrpSpPr/>
          <p:nvPr/>
        </p:nvGrpSpPr>
        <p:grpSpPr>
          <a:xfrm>
            <a:off x="0" y="4482084"/>
            <a:ext cx="1199874" cy="2366772"/>
            <a:chOff x="0" y="4482084"/>
            <a:chExt cx="1199874" cy="2366772"/>
          </a:xfrm>
        </p:grpSpPr>
        <p:pic>
          <p:nvPicPr>
            <p:cNvPr id="373" name="Image37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12" y="4661916"/>
              <a:ext cx="22860" cy="2182368"/>
            </a:xfrm>
            <a:prstGeom prst="rect">
              <a:avLst/>
            </a:prstGeom>
            <a:noFill/>
          </p:spPr>
        </p:pic>
        <p:pic>
          <p:nvPicPr>
            <p:cNvPr id="374" name="Image37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028" y="5041393"/>
              <a:ext cx="579120" cy="1807463"/>
            </a:xfrm>
            <a:prstGeom prst="rect">
              <a:avLst/>
            </a:prstGeom>
            <a:noFill/>
          </p:spPr>
        </p:pic>
        <p:pic>
          <p:nvPicPr>
            <p:cNvPr id="375" name="Image37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816" y="4482084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376" name="Image37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5637784"/>
              <a:ext cx="71628" cy="1206500"/>
            </a:xfrm>
            <a:prstGeom prst="rect">
              <a:avLst/>
            </a:prstGeom>
            <a:noFill/>
          </p:spPr>
        </p:pic>
        <p:pic>
          <p:nvPicPr>
            <p:cNvPr id="377" name="Image37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7304" y="486765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378" name="Image37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0560" y="6330696"/>
              <a:ext cx="417576" cy="518160"/>
            </a:xfrm>
            <a:prstGeom prst="rect">
              <a:avLst/>
            </a:prstGeom>
            <a:noFill/>
          </p:spPr>
        </p:pic>
        <p:pic>
          <p:nvPicPr>
            <p:cNvPr id="379" name="Image37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0036" y="6220968"/>
              <a:ext cx="149838" cy="147828"/>
            </a:xfrm>
            <a:prstGeom prst="rect">
              <a:avLst/>
            </a:prstGeom>
            <a:noFill/>
          </p:spPr>
        </p:pic>
      </p:grpSp>
      <p:grpSp>
        <p:nvGrpSpPr>
          <p:cNvPr id="380" name="Group380"/>
          <p:cNvGrpSpPr/>
          <p:nvPr/>
        </p:nvGrpSpPr>
        <p:grpSpPr>
          <a:xfrm>
            <a:off x="11371612" y="0"/>
            <a:ext cx="643604" cy="1729740"/>
            <a:chOff x="11371612" y="0"/>
            <a:chExt cx="643604" cy="1729740"/>
          </a:xfrm>
        </p:grpSpPr>
        <p:pic>
          <p:nvPicPr>
            <p:cNvPr id="381" name="Image38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83340" y="0"/>
              <a:ext cx="417576" cy="512064"/>
            </a:xfrm>
            <a:prstGeom prst="rect">
              <a:avLst/>
            </a:prstGeom>
            <a:noFill/>
          </p:spPr>
        </p:pic>
        <p:pic>
          <p:nvPicPr>
            <p:cNvPr id="382" name="Image38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371612" y="473964"/>
              <a:ext cx="149828" cy="152400"/>
            </a:xfrm>
            <a:prstGeom prst="rect">
              <a:avLst/>
            </a:prstGeom>
            <a:noFill/>
          </p:spPr>
        </p:pic>
        <p:pic>
          <p:nvPicPr>
            <p:cNvPr id="383" name="Image38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631168" y="1539240"/>
              <a:ext cx="188976" cy="190500"/>
            </a:xfrm>
            <a:prstGeom prst="rect">
              <a:avLst/>
            </a:prstGeom>
            <a:noFill/>
          </p:spPr>
        </p:pic>
        <p:pic>
          <p:nvPicPr>
            <p:cNvPr id="384" name="Image384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710416" y="4573"/>
              <a:ext cx="304800" cy="1545335"/>
            </a:xfrm>
            <a:prstGeom prst="rect">
              <a:avLst/>
            </a:prstGeom>
            <a:noFill/>
          </p:spPr>
        </p:pic>
      </p:grpSp>
      <p:grpSp>
        <p:nvGrpSpPr>
          <p:cNvPr id="385" name="Group385"/>
          <p:cNvGrpSpPr/>
          <p:nvPr/>
        </p:nvGrpSpPr>
        <p:grpSpPr>
          <a:xfrm>
            <a:off x="11440668" y="4867656"/>
            <a:ext cx="598932" cy="1981200"/>
            <a:chOff x="11440668" y="4867656"/>
            <a:chExt cx="598932" cy="1981200"/>
          </a:xfrm>
        </p:grpSpPr>
        <p:pic>
          <p:nvPicPr>
            <p:cNvPr id="386" name="Image386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440668" y="5045964"/>
              <a:ext cx="390144" cy="1802892"/>
            </a:xfrm>
            <a:prstGeom prst="rect">
              <a:avLst/>
            </a:prstGeom>
            <a:noFill/>
          </p:spPr>
        </p:pic>
        <p:pic>
          <p:nvPicPr>
            <p:cNvPr id="387" name="Image387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772900" y="5551932"/>
              <a:ext cx="156972" cy="155448"/>
            </a:xfrm>
            <a:prstGeom prst="rect">
              <a:avLst/>
            </a:prstGeom>
            <a:noFill/>
          </p:spPr>
        </p:pic>
        <p:pic>
          <p:nvPicPr>
            <p:cNvPr id="388" name="Image38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635740" y="4867656"/>
              <a:ext cx="188976" cy="188976"/>
            </a:xfrm>
            <a:prstGeom prst="rect">
              <a:avLst/>
            </a:prstGeom>
            <a:noFill/>
          </p:spPr>
        </p:pic>
        <p:pic>
          <p:nvPicPr>
            <p:cNvPr id="389" name="Image38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849100" y="6416040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390" name="Image39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1939016" y="6595872"/>
              <a:ext cx="24384" cy="252984"/>
            </a:xfrm>
            <a:prstGeom prst="rect">
              <a:avLst/>
            </a:prstGeom>
            <a:noFill/>
          </p:spPr>
        </p:pic>
      </p:grpSp>
      <p:grpSp>
        <p:nvGrpSpPr>
          <p:cNvPr id="391" name="Group391"/>
          <p:cNvGrpSpPr/>
          <p:nvPr/>
        </p:nvGrpSpPr>
        <p:grpSpPr>
          <a:xfrm>
            <a:off x="4165854" y="-25146"/>
            <a:ext cx="3557016" cy="737616"/>
            <a:chOff x="4165854" y="-25146"/>
            <a:chExt cx="3557016" cy="737616"/>
          </a:xfrm>
        </p:grpSpPr>
        <p:sp>
          <p:nvSpPr>
            <p:cNvPr id="392" name="Path392"/>
            <p:cNvSpPr/>
            <p:nvPr/>
          </p:nvSpPr>
          <p:spPr>
            <a:xfrm>
              <a:off x="4191762" y="762"/>
              <a:ext cx="3505200" cy="685800"/>
            </a:xfrm>
            <a:custGeom>
              <a:avLst/>
              <a:gdLst/>
              <a:ahLst/>
              <a:cxnLst/>
              <a:rect l="l" t="t" r="r" b="b"/>
              <a:pathLst>
                <a:path w="3505200" h="685800">
                  <a:moveTo>
                    <a:pt x="0" y="685800"/>
                  </a:moveTo>
                  <a:lnTo>
                    <a:pt x="3505200" y="685800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3" name="Path393"/>
            <p:cNvSpPr/>
            <p:nvPr/>
          </p:nvSpPr>
          <p:spPr>
            <a:xfrm>
              <a:off x="4165854" y="-25146"/>
              <a:ext cx="3557016" cy="737616"/>
            </a:xfrm>
            <a:custGeom>
              <a:avLst/>
              <a:gdLst/>
              <a:ahLst/>
              <a:cxnLst/>
              <a:rect l="l" t="t" r="r" b="b"/>
              <a:pathLst>
                <a:path w="3557016" h="737616">
                  <a:moveTo>
                    <a:pt x="25908" y="711708"/>
                  </a:moveTo>
                  <a:lnTo>
                    <a:pt x="3531108" y="711708"/>
                  </a:lnTo>
                  <a:lnTo>
                    <a:pt x="3531108" y="25908"/>
                  </a:lnTo>
                  <a:lnTo>
                    <a:pt x="25908" y="25908"/>
                  </a:lnTo>
                  <a:lnTo>
                    <a:pt x="25908" y="711708"/>
                  </a:lnTo>
                  <a:close/>
                </a:path>
              </a:pathLst>
            </a:custGeom>
            <a:solidFill/>
            <a:ln w="25908" cap="sq">
              <a:solidFill>
                <a:srgbClr val="84C35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94" name="Group394"/>
          <p:cNvGrpSpPr/>
          <p:nvPr/>
        </p:nvGrpSpPr>
        <p:grpSpPr>
          <a:xfrm>
            <a:off x="1803654" y="3975354"/>
            <a:ext cx="2185416" cy="280416"/>
            <a:chOff x="1803654" y="3975354"/>
            <a:chExt cx="2185416" cy="280416"/>
          </a:xfrm>
        </p:grpSpPr>
        <p:sp>
          <p:nvSpPr>
            <p:cNvPr id="395" name="Path395"/>
            <p:cNvSpPr/>
            <p:nvPr/>
          </p:nvSpPr>
          <p:spPr>
            <a:xfrm>
              <a:off x="1829562" y="4001262"/>
              <a:ext cx="2133600" cy="228600"/>
            </a:xfrm>
            <a:custGeom>
              <a:avLst/>
              <a:gdLst/>
              <a:ahLst/>
              <a:cxnLst/>
              <a:rect l="l" t="t" r="r" b="b"/>
              <a:pathLst>
                <a:path w="2133600" h="228600">
                  <a:moveTo>
                    <a:pt x="0" y="228600"/>
                  </a:moveTo>
                  <a:lnTo>
                    <a:pt x="2133600" y="2286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6" name="Path396"/>
            <p:cNvSpPr/>
            <p:nvPr/>
          </p:nvSpPr>
          <p:spPr>
            <a:xfrm>
              <a:off x="1803654" y="3975354"/>
              <a:ext cx="2185416" cy="280416"/>
            </a:xfrm>
            <a:custGeom>
              <a:avLst/>
              <a:gdLst/>
              <a:ahLst/>
              <a:cxnLst/>
              <a:rect l="l" t="t" r="r" b="b"/>
              <a:pathLst>
                <a:path w="2185416" h="280416">
                  <a:moveTo>
                    <a:pt x="25908" y="254508"/>
                  </a:moveTo>
                  <a:lnTo>
                    <a:pt x="2159508" y="254508"/>
                  </a:lnTo>
                  <a:lnTo>
                    <a:pt x="2159508" y="25908"/>
                  </a:lnTo>
                  <a:lnTo>
                    <a:pt x="25908" y="25908"/>
                  </a:lnTo>
                  <a:lnTo>
                    <a:pt x="25908" y="254508"/>
                  </a:lnTo>
                  <a:close/>
                </a:path>
              </a:pathLst>
            </a:custGeom>
            <a:solidFill/>
            <a:ln w="25908" cap="sq">
              <a:solidFill>
                <a:srgbClr val="84C35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927" y="-27792"/>
            <a:ext cx="12192000" cy="6857999"/>
          </a:xfrm>
          <a:prstGeom prst="rect">
            <a:avLst/>
          </a:prstGeom>
          <a:noFill/>
        </p:spPr>
      </p:pic>
      <p:grpSp>
        <p:nvGrpSpPr>
          <p:cNvPr id="9" name="Group9"/>
          <p:cNvGrpSpPr/>
          <p:nvPr/>
        </p:nvGrpSpPr>
        <p:grpSpPr>
          <a:xfrm>
            <a:off x="0" y="3549396"/>
            <a:ext cx="219456" cy="661416"/>
            <a:chOff x="0" y="3549396"/>
            <a:chExt cx="219456" cy="661416"/>
          </a:xfrm>
        </p:grpSpPr>
        <p:pic>
          <p:nvPicPr>
            <p:cNvPr id="10" name="Image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" y="402183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1" name="Image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49396"/>
              <a:ext cx="138684" cy="481584"/>
            </a:xfrm>
            <a:prstGeom prst="rect">
              <a:avLst/>
            </a:prstGeom>
            <a:noFill/>
          </p:spPr>
        </p:pic>
      </p:grpSp>
      <p:grpSp>
        <p:nvGrpSpPr>
          <p:cNvPr id="12" name="Group12"/>
          <p:cNvGrpSpPr/>
          <p:nvPr/>
        </p:nvGrpSpPr>
        <p:grpSpPr>
          <a:xfrm>
            <a:off x="9144" y="0"/>
            <a:ext cx="1166352" cy="2366772"/>
            <a:chOff x="9144" y="0"/>
            <a:chExt cx="1166352" cy="2366772"/>
          </a:xfrm>
        </p:grpSpPr>
        <p:pic>
          <p:nvPicPr>
            <p:cNvPr id="13" name="Image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" y="4572"/>
              <a:ext cx="24384" cy="2180844"/>
            </a:xfrm>
            <a:prstGeom prst="rect">
              <a:avLst/>
            </a:prstGeom>
            <a:noFill/>
          </p:spPr>
        </p:pic>
        <p:pic>
          <p:nvPicPr>
            <p:cNvPr id="14" name="Image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5" name="Image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644" y="0"/>
              <a:ext cx="579120" cy="1816608"/>
            </a:xfrm>
            <a:prstGeom prst="rect">
              <a:avLst/>
            </a:prstGeom>
            <a:noFill/>
          </p:spPr>
        </p:pic>
        <p:pic>
          <p:nvPicPr>
            <p:cNvPr id="16" name="Image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920" y="1801368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7" name="Image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604" y="0"/>
              <a:ext cx="422148" cy="527304"/>
            </a:xfrm>
            <a:prstGeom prst="rect">
              <a:avLst/>
            </a:prstGeom>
            <a:noFill/>
          </p:spPr>
        </p:pic>
        <p:pic>
          <p:nvPicPr>
            <p:cNvPr id="18" name="Image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208" y="489204"/>
              <a:ext cx="147288" cy="147828"/>
            </a:xfrm>
            <a:prstGeom prst="rect">
              <a:avLst/>
            </a:prstGeom>
            <a:noFill/>
          </p:spPr>
        </p:pic>
        <p:pic>
          <p:nvPicPr>
            <p:cNvPr id="19" name="Image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4" y="1801368"/>
              <a:ext cx="124968" cy="128016"/>
            </a:xfrm>
            <a:prstGeom prst="rect">
              <a:avLst/>
            </a:prstGeom>
            <a:noFill/>
          </p:spPr>
        </p:pic>
        <p:pic>
          <p:nvPicPr>
            <p:cNvPr id="20" name="Image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8016" y="1382268"/>
              <a:ext cx="143256" cy="477012"/>
            </a:xfrm>
            <a:prstGeom prst="rect">
              <a:avLst/>
            </a:prstGeom>
            <a:noFill/>
          </p:spPr>
        </p:pic>
        <p:pic>
          <p:nvPicPr>
            <p:cNvPr id="21" name="Image2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216" y="1850136"/>
              <a:ext cx="114300" cy="106680"/>
            </a:xfrm>
            <a:prstGeom prst="rect">
              <a:avLst/>
            </a:prstGeom>
            <a:noFill/>
          </p:spPr>
        </p:pic>
      </p:grpSp>
      <p:grpSp>
        <p:nvGrpSpPr>
          <p:cNvPr id="22" name="Group22"/>
          <p:cNvGrpSpPr/>
          <p:nvPr/>
        </p:nvGrpSpPr>
        <p:grpSpPr>
          <a:xfrm>
            <a:off x="0" y="4482084"/>
            <a:ext cx="1199874" cy="2366772"/>
            <a:chOff x="0" y="4482084"/>
            <a:chExt cx="1199874" cy="2366772"/>
          </a:xfrm>
        </p:grpSpPr>
        <p:pic>
          <p:nvPicPr>
            <p:cNvPr id="23" name="Image2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12" y="4661916"/>
              <a:ext cx="22860" cy="2182368"/>
            </a:xfrm>
            <a:prstGeom prst="rect">
              <a:avLst/>
            </a:prstGeom>
            <a:noFill/>
          </p:spPr>
        </p:pic>
        <p:pic>
          <p:nvPicPr>
            <p:cNvPr id="24" name="Image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028" y="5041393"/>
              <a:ext cx="579120" cy="1807463"/>
            </a:xfrm>
            <a:prstGeom prst="rect">
              <a:avLst/>
            </a:prstGeom>
            <a:noFill/>
          </p:spPr>
        </p:pic>
        <p:pic>
          <p:nvPicPr>
            <p:cNvPr id="25" name="Image2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816" y="4482084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6" name="Image2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5637784"/>
              <a:ext cx="71628" cy="1206500"/>
            </a:xfrm>
            <a:prstGeom prst="rect">
              <a:avLst/>
            </a:prstGeom>
            <a:noFill/>
          </p:spPr>
        </p:pic>
        <p:pic>
          <p:nvPicPr>
            <p:cNvPr id="27" name="Image2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7304" y="486765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8" name="Image2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0560" y="6330696"/>
              <a:ext cx="417576" cy="518160"/>
            </a:xfrm>
            <a:prstGeom prst="rect">
              <a:avLst/>
            </a:prstGeom>
            <a:noFill/>
          </p:spPr>
        </p:pic>
        <p:pic>
          <p:nvPicPr>
            <p:cNvPr id="29" name="Image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0036" y="6220968"/>
              <a:ext cx="149838" cy="147828"/>
            </a:xfrm>
            <a:prstGeom prst="rect">
              <a:avLst/>
            </a:prstGeom>
            <a:noFill/>
          </p:spPr>
        </p:pic>
      </p:grpSp>
      <p:grpSp>
        <p:nvGrpSpPr>
          <p:cNvPr id="30" name="Group30"/>
          <p:cNvGrpSpPr/>
          <p:nvPr/>
        </p:nvGrpSpPr>
        <p:grpSpPr>
          <a:xfrm>
            <a:off x="11371612" y="0"/>
            <a:ext cx="643604" cy="1729740"/>
            <a:chOff x="11371612" y="0"/>
            <a:chExt cx="643604" cy="1729740"/>
          </a:xfrm>
        </p:grpSpPr>
        <p:pic>
          <p:nvPicPr>
            <p:cNvPr id="31" name="Image3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83340" y="0"/>
              <a:ext cx="417576" cy="512064"/>
            </a:xfrm>
            <a:prstGeom prst="rect">
              <a:avLst/>
            </a:prstGeom>
            <a:noFill/>
          </p:spPr>
        </p:pic>
        <p:pic>
          <p:nvPicPr>
            <p:cNvPr id="32" name="Image3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371612" y="473964"/>
              <a:ext cx="149828" cy="152400"/>
            </a:xfrm>
            <a:prstGeom prst="rect">
              <a:avLst/>
            </a:prstGeom>
            <a:noFill/>
          </p:spPr>
        </p:pic>
        <p:pic>
          <p:nvPicPr>
            <p:cNvPr id="33" name="Image3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631168" y="1539240"/>
              <a:ext cx="188976" cy="190500"/>
            </a:xfrm>
            <a:prstGeom prst="rect">
              <a:avLst/>
            </a:prstGeom>
            <a:noFill/>
          </p:spPr>
        </p:pic>
        <p:pic>
          <p:nvPicPr>
            <p:cNvPr id="34" name="Image34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710416" y="4573"/>
              <a:ext cx="304800" cy="1545335"/>
            </a:xfrm>
            <a:prstGeom prst="rect">
              <a:avLst/>
            </a:prstGeom>
            <a:noFill/>
          </p:spPr>
        </p:pic>
      </p:grpSp>
      <p:grpSp>
        <p:nvGrpSpPr>
          <p:cNvPr id="35" name="Group35"/>
          <p:cNvGrpSpPr/>
          <p:nvPr/>
        </p:nvGrpSpPr>
        <p:grpSpPr>
          <a:xfrm>
            <a:off x="11440668" y="4867656"/>
            <a:ext cx="598932" cy="1981200"/>
            <a:chOff x="11440668" y="4867656"/>
            <a:chExt cx="598932" cy="1981200"/>
          </a:xfrm>
        </p:grpSpPr>
        <p:pic>
          <p:nvPicPr>
            <p:cNvPr id="36" name="Image36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440668" y="5045964"/>
              <a:ext cx="390144" cy="1802892"/>
            </a:xfrm>
            <a:prstGeom prst="rect">
              <a:avLst/>
            </a:prstGeom>
            <a:noFill/>
          </p:spPr>
        </p:pic>
        <p:pic>
          <p:nvPicPr>
            <p:cNvPr id="37" name="Image37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772900" y="5551932"/>
              <a:ext cx="156972" cy="155448"/>
            </a:xfrm>
            <a:prstGeom prst="rect">
              <a:avLst/>
            </a:prstGeom>
            <a:noFill/>
          </p:spPr>
        </p:pic>
        <p:pic>
          <p:nvPicPr>
            <p:cNvPr id="38" name="Image3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635740" y="4867656"/>
              <a:ext cx="188976" cy="188976"/>
            </a:xfrm>
            <a:prstGeom prst="rect">
              <a:avLst/>
            </a:prstGeom>
            <a:noFill/>
          </p:spPr>
        </p:pic>
        <p:pic>
          <p:nvPicPr>
            <p:cNvPr id="39" name="Image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849100" y="6416040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40" name="Image4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1939016" y="6595872"/>
              <a:ext cx="24384" cy="252984"/>
            </a:xfrm>
            <a:prstGeom prst="rect">
              <a:avLst/>
            </a:prstGeom>
            <a:noFill/>
          </p:spPr>
        </p:pic>
      </p:grpSp>
      <p:sp>
        <p:nvSpPr>
          <p:cNvPr id="41" name="Text Box41"/>
          <p:cNvSpPr txBox="1"/>
          <p:nvPr/>
        </p:nvSpPr>
        <p:spPr>
          <a:xfrm>
            <a:off x="5210302" y="1096315"/>
            <a:ext cx="1807464" cy="4777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762"/>
              </a:lnSpc>
            </a:pPr>
            <a:r>
              <a:rPr lang="en-US" altLang="zh-CN" sz="3600" b="1" i="1" u="sng" spc="-2" dirty="0">
                <a:solidFill>
                  <a:srgbClr val="2DAA6F"/>
                </a:solidFill>
                <a:latin typeface="Tw Cen MT"/>
                <a:ea typeface="Tw Cen MT"/>
                <a:cs typeface="Tw Cen MT"/>
              </a:rPr>
              <a:t>CONTENT</a:t>
            </a:r>
            <a:endParaRPr lang="en-US" altLang="zh-CN" sz="3600" dirty="0">
              <a:latin typeface="Tw Cen MT"/>
              <a:ea typeface="Tw Cen MT"/>
              <a:cs typeface="Tw Cen MT"/>
            </a:endParaRPr>
          </a:p>
        </p:txBody>
      </p:sp>
      <p:sp>
        <p:nvSpPr>
          <p:cNvPr id="42" name="Text Box42"/>
          <p:cNvSpPr txBox="1"/>
          <p:nvPr/>
        </p:nvSpPr>
        <p:spPr>
          <a:xfrm>
            <a:off x="1598930" y="2263702"/>
            <a:ext cx="2151638" cy="3312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8"/>
              </a:lnSpc>
            </a:pPr>
            <a:r>
              <a:rPr lang="en-US" altLang="zh-CN" sz="2500" spc="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1.</a:t>
            </a:r>
            <a:r>
              <a:rPr lang="en-US" altLang="zh-CN" sz="2500" spc="98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3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INTRODUCTION</a:t>
            </a:r>
            <a:endParaRPr lang="en-US" altLang="zh-CN" sz="2000" dirty="0">
              <a:latin typeface="Tw Cen MT"/>
              <a:ea typeface="Tw Cen MT"/>
              <a:cs typeface="Tw Cen MT"/>
            </a:endParaRPr>
          </a:p>
        </p:txBody>
      </p:sp>
      <p:sp>
        <p:nvSpPr>
          <p:cNvPr id="43" name="Text Box43"/>
          <p:cNvSpPr txBox="1"/>
          <p:nvPr/>
        </p:nvSpPr>
        <p:spPr>
          <a:xfrm>
            <a:off x="1598930" y="2632250"/>
            <a:ext cx="2771966" cy="3315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11"/>
              </a:lnSpc>
            </a:pPr>
            <a:r>
              <a:rPr lang="en-US" altLang="zh-CN" sz="2500" spc="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2.</a:t>
            </a:r>
            <a:r>
              <a:rPr lang="en-US" altLang="zh-CN" sz="2500" spc="98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TYPES</a:t>
            </a:r>
            <a:r>
              <a:rPr lang="en-US" altLang="zh-CN" sz="2000" spc="-2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4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OF</a:t>
            </a:r>
            <a:r>
              <a:rPr lang="en-US" altLang="zh-CN" sz="2000" spc="-18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HARDWARE</a:t>
            </a:r>
            <a:endParaRPr lang="en-US" altLang="zh-CN" sz="2000">
              <a:latin typeface="Tw Cen MT"/>
              <a:ea typeface="Tw Cen MT"/>
              <a:cs typeface="Tw Cen MT"/>
            </a:endParaRPr>
          </a:p>
        </p:txBody>
      </p:sp>
      <p:sp>
        <p:nvSpPr>
          <p:cNvPr id="44" name="Text Box44"/>
          <p:cNvSpPr txBox="1"/>
          <p:nvPr/>
        </p:nvSpPr>
        <p:spPr>
          <a:xfrm>
            <a:off x="1598930" y="3001572"/>
            <a:ext cx="1922988" cy="331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8"/>
              </a:lnSpc>
            </a:pPr>
            <a:r>
              <a:rPr lang="en-US" altLang="zh-CN" sz="2500" spc="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3.</a:t>
            </a:r>
            <a:r>
              <a:rPr lang="en-US" altLang="zh-CN" sz="2500" spc="98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3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INPUT</a:t>
            </a:r>
            <a:r>
              <a:rPr lang="en-US" altLang="zh-CN" sz="2000" spc="-14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3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DEVICE</a:t>
            </a:r>
            <a:endParaRPr lang="en-US" altLang="zh-CN" sz="2000" dirty="0">
              <a:latin typeface="Tw Cen MT"/>
              <a:ea typeface="Tw Cen MT"/>
              <a:cs typeface="Tw Cen MT"/>
            </a:endParaRPr>
          </a:p>
        </p:txBody>
      </p:sp>
      <p:sp>
        <p:nvSpPr>
          <p:cNvPr id="45" name="Text Box45"/>
          <p:cNvSpPr txBox="1"/>
          <p:nvPr/>
        </p:nvSpPr>
        <p:spPr>
          <a:xfrm>
            <a:off x="1598930" y="3368856"/>
            <a:ext cx="2157684" cy="331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8"/>
              </a:lnSpc>
            </a:pPr>
            <a:r>
              <a:rPr lang="en-US" altLang="zh-CN" sz="2500" spc="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4.</a:t>
            </a:r>
            <a:r>
              <a:rPr lang="en-US" altLang="zh-CN" sz="2500" spc="98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3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OUTPUT</a:t>
            </a:r>
            <a:r>
              <a:rPr lang="en-US" altLang="zh-CN" sz="2000" spc="-23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3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DEVICE</a:t>
            </a:r>
            <a:endParaRPr lang="en-US" altLang="zh-CN" sz="2000">
              <a:latin typeface="Tw Cen MT"/>
              <a:ea typeface="Tw Cen MT"/>
              <a:cs typeface="Tw Cen MT"/>
            </a:endParaRPr>
          </a:p>
        </p:txBody>
      </p:sp>
      <p:sp>
        <p:nvSpPr>
          <p:cNvPr id="46" name="Text Box46"/>
          <p:cNvSpPr txBox="1"/>
          <p:nvPr/>
        </p:nvSpPr>
        <p:spPr>
          <a:xfrm>
            <a:off x="1598930" y="3737664"/>
            <a:ext cx="2209276" cy="3312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8"/>
              </a:lnSpc>
            </a:pPr>
            <a:r>
              <a:rPr lang="en-US" altLang="zh-CN" sz="2500" spc="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5.</a:t>
            </a:r>
            <a:r>
              <a:rPr lang="en-US" altLang="zh-CN" sz="2500" spc="98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-3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MOTHER</a:t>
            </a:r>
            <a:r>
              <a:rPr lang="en-US" altLang="zh-CN" sz="2000" spc="-3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-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BOARD</a:t>
            </a:r>
            <a:endParaRPr lang="en-US" altLang="zh-CN" sz="2000">
              <a:latin typeface="Tw Cen MT"/>
              <a:ea typeface="Tw Cen MT"/>
              <a:cs typeface="Tw Cen MT"/>
            </a:endParaRPr>
          </a:p>
        </p:txBody>
      </p:sp>
      <p:sp>
        <p:nvSpPr>
          <p:cNvPr id="47" name="Text Box47"/>
          <p:cNvSpPr txBox="1"/>
          <p:nvPr/>
        </p:nvSpPr>
        <p:spPr>
          <a:xfrm>
            <a:off x="1598930" y="4106211"/>
            <a:ext cx="2248763" cy="3315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11"/>
              </a:lnSpc>
            </a:pPr>
            <a:r>
              <a:rPr lang="en-US" altLang="zh-CN" sz="2500" spc="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6.</a:t>
            </a:r>
            <a:r>
              <a:rPr lang="en-US" altLang="zh-CN" sz="2500" spc="98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4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GRAPHICS</a:t>
            </a:r>
            <a:r>
              <a:rPr lang="en-US" altLang="zh-CN" sz="2000" spc="-24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4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CARD</a:t>
            </a:r>
            <a:endParaRPr lang="en-US" altLang="zh-CN" sz="2000">
              <a:latin typeface="Tw Cen MT"/>
              <a:ea typeface="Tw Cen MT"/>
              <a:cs typeface="Tw Cen MT"/>
            </a:endParaRPr>
          </a:p>
        </p:txBody>
      </p:sp>
      <p:sp>
        <p:nvSpPr>
          <p:cNvPr id="48" name="Text Box48"/>
          <p:cNvSpPr txBox="1"/>
          <p:nvPr/>
        </p:nvSpPr>
        <p:spPr>
          <a:xfrm>
            <a:off x="1598930" y="4474137"/>
            <a:ext cx="1688179" cy="33125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8"/>
              </a:lnSpc>
            </a:pPr>
            <a:r>
              <a:rPr lang="en-US" altLang="zh-CN" sz="2500" spc="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7.</a:t>
            </a:r>
            <a:r>
              <a:rPr lang="en-US" altLang="zh-CN" sz="2500" spc="98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4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HARDDRIVE</a:t>
            </a:r>
            <a:endParaRPr lang="en-US" altLang="zh-CN" sz="2000">
              <a:latin typeface="Tw Cen MT"/>
              <a:ea typeface="Tw Cen MT"/>
              <a:cs typeface="Tw Cen MT"/>
            </a:endParaRPr>
          </a:p>
        </p:txBody>
      </p:sp>
      <p:sp>
        <p:nvSpPr>
          <p:cNvPr id="49" name="Text Box49"/>
          <p:cNvSpPr txBox="1"/>
          <p:nvPr/>
        </p:nvSpPr>
        <p:spPr>
          <a:xfrm>
            <a:off x="1598930" y="4842945"/>
            <a:ext cx="2151844" cy="3312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08"/>
              </a:lnSpc>
            </a:pPr>
            <a:r>
              <a:rPr lang="en-US" altLang="zh-CN" sz="2500" spc="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8.</a:t>
            </a:r>
            <a:r>
              <a:rPr lang="en-US" altLang="zh-CN" sz="2500" spc="98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ANY</a:t>
            </a:r>
            <a:r>
              <a:rPr lang="en-US" altLang="zh-CN" sz="2000" spc="-6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3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QUESTION</a:t>
            </a:r>
            <a:endParaRPr lang="en-US" altLang="zh-CN" sz="2000">
              <a:latin typeface="Tw Cen MT"/>
              <a:ea typeface="Tw Cen MT"/>
              <a:cs typeface="Tw Cen MT"/>
            </a:endParaRPr>
          </a:p>
        </p:txBody>
      </p:sp>
      <p:sp>
        <p:nvSpPr>
          <p:cNvPr id="50" name="Text Box50"/>
          <p:cNvSpPr txBox="1"/>
          <p:nvPr/>
        </p:nvSpPr>
        <p:spPr>
          <a:xfrm>
            <a:off x="1598930" y="5211492"/>
            <a:ext cx="1376033" cy="33157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611"/>
              </a:lnSpc>
            </a:pPr>
            <a:r>
              <a:rPr lang="en-US" altLang="zh-CN" sz="2500" spc="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9.</a:t>
            </a:r>
            <a:r>
              <a:rPr lang="en-US" altLang="zh-CN" sz="2500" spc="982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3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2000" spc="-8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000" spc="0" dirty="0">
                <a:solidFill>
                  <a:srgbClr val="FFFF00"/>
                </a:solidFill>
                <a:latin typeface="Tw Cen MT"/>
                <a:ea typeface="Tw Cen MT"/>
                <a:cs typeface="Tw Cen MT"/>
              </a:rPr>
              <a:t>END</a:t>
            </a:r>
            <a:endParaRPr lang="en-US" altLang="zh-CN" sz="2000">
              <a:latin typeface="Tw Cen MT"/>
              <a:ea typeface="Tw Cen MT"/>
              <a:cs typeface="Tw Cen M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grpSp>
        <p:nvGrpSpPr>
          <p:cNvPr id="52" name="Group52"/>
          <p:cNvGrpSpPr/>
          <p:nvPr/>
        </p:nvGrpSpPr>
        <p:grpSpPr>
          <a:xfrm>
            <a:off x="0" y="3549396"/>
            <a:ext cx="219456" cy="661416"/>
            <a:chOff x="0" y="3549396"/>
            <a:chExt cx="219456" cy="661416"/>
          </a:xfrm>
        </p:grpSpPr>
        <p:pic>
          <p:nvPicPr>
            <p:cNvPr id="53" name="Image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" y="402183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54" name="Image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49396"/>
              <a:ext cx="138684" cy="481584"/>
            </a:xfrm>
            <a:prstGeom prst="rect">
              <a:avLst/>
            </a:prstGeom>
            <a:noFill/>
          </p:spPr>
        </p:pic>
      </p:grpSp>
      <p:grpSp>
        <p:nvGrpSpPr>
          <p:cNvPr id="55" name="Group55"/>
          <p:cNvGrpSpPr/>
          <p:nvPr/>
        </p:nvGrpSpPr>
        <p:grpSpPr>
          <a:xfrm>
            <a:off x="9144" y="0"/>
            <a:ext cx="1166352" cy="2366772"/>
            <a:chOff x="9144" y="0"/>
            <a:chExt cx="1166352" cy="2366772"/>
          </a:xfrm>
        </p:grpSpPr>
        <p:pic>
          <p:nvPicPr>
            <p:cNvPr id="56" name="Image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" y="4572"/>
              <a:ext cx="24384" cy="2180844"/>
            </a:xfrm>
            <a:prstGeom prst="rect">
              <a:avLst/>
            </a:prstGeom>
            <a:noFill/>
          </p:spPr>
        </p:pic>
        <p:pic>
          <p:nvPicPr>
            <p:cNvPr id="57" name="Image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58" name="Image5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644" y="0"/>
              <a:ext cx="579120" cy="1816608"/>
            </a:xfrm>
            <a:prstGeom prst="rect">
              <a:avLst/>
            </a:prstGeom>
            <a:noFill/>
          </p:spPr>
        </p:pic>
        <p:pic>
          <p:nvPicPr>
            <p:cNvPr id="59" name="Image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920" y="1801368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60" name="Image6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604" y="0"/>
              <a:ext cx="422148" cy="527304"/>
            </a:xfrm>
            <a:prstGeom prst="rect">
              <a:avLst/>
            </a:prstGeom>
            <a:noFill/>
          </p:spPr>
        </p:pic>
        <p:pic>
          <p:nvPicPr>
            <p:cNvPr id="61" name="Image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208" y="489204"/>
              <a:ext cx="147288" cy="147828"/>
            </a:xfrm>
            <a:prstGeom prst="rect">
              <a:avLst/>
            </a:prstGeom>
            <a:noFill/>
          </p:spPr>
        </p:pic>
        <p:pic>
          <p:nvPicPr>
            <p:cNvPr id="62" name="Image6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4" y="1801368"/>
              <a:ext cx="124968" cy="128016"/>
            </a:xfrm>
            <a:prstGeom prst="rect">
              <a:avLst/>
            </a:prstGeom>
            <a:noFill/>
          </p:spPr>
        </p:pic>
        <p:pic>
          <p:nvPicPr>
            <p:cNvPr id="63" name="Image6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8016" y="1382268"/>
              <a:ext cx="143256" cy="477012"/>
            </a:xfrm>
            <a:prstGeom prst="rect">
              <a:avLst/>
            </a:prstGeom>
            <a:noFill/>
          </p:spPr>
        </p:pic>
        <p:pic>
          <p:nvPicPr>
            <p:cNvPr id="64" name="Image6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216" y="1850136"/>
              <a:ext cx="114300" cy="106680"/>
            </a:xfrm>
            <a:prstGeom prst="rect">
              <a:avLst/>
            </a:prstGeom>
            <a:noFill/>
          </p:spPr>
        </p:pic>
      </p:grpSp>
      <p:grpSp>
        <p:nvGrpSpPr>
          <p:cNvPr id="65" name="Group65"/>
          <p:cNvGrpSpPr/>
          <p:nvPr/>
        </p:nvGrpSpPr>
        <p:grpSpPr>
          <a:xfrm>
            <a:off x="0" y="4482084"/>
            <a:ext cx="1199874" cy="2366772"/>
            <a:chOff x="0" y="4482084"/>
            <a:chExt cx="1199874" cy="2366772"/>
          </a:xfrm>
        </p:grpSpPr>
        <p:pic>
          <p:nvPicPr>
            <p:cNvPr id="66" name="Image6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12" y="4661916"/>
              <a:ext cx="22860" cy="2182368"/>
            </a:xfrm>
            <a:prstGeom prst="rect">
              <a:avLst/>
            </a:prstGeom>
            <a:noFill/>
          </p:spPr>
        </p:pic>
        <p:pic>
          <p:nvPicPr>
            <p:cNvPr id="67" name="Image6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028" y="5041393"/>
              <a:ext cx="579120" cy="1807463"/>
            </a:xfrm>
            <a:prstGeom prst="rect">
              <a:avLst/>
            </a:prstGeom>
            <a:noFill/>
          </p:spPr>
        </p:pic>
        <p:pic>
          <p:nvPicPr>
            <p:cNvPr id="68" name="Image6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816" y="4482084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69" name="Image6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5637784"/>
              <a:ext cx="71628" cy="1206500"/>
            </a:xfrm>
            <a:prstGeom prst="rect">
              <a:avLst/>
            </a:prstGeom>
            <a:noFill/>
          </p:spPr>
        </p:pic>
        <p:pic>
          <p:nvPicPr>
            <p:cNvPr id="70" name="Image7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7304" y="486765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71" name="Image71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0560" y="6330696"/>
              <a:ext cx="417576" cy="518160"/>
            </a:xfrm>
            <a:prstGeom prst="rect">
              <a:avLst/>
            </a:prstGeom>
            <a:noFill/>
          </p:spPr>
        </p:pic>
        <p:pic>
          <p:nvPicPr>
            <p:cNvPr id="72" name="Image7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0036" y="6220968"/>
              <a:ext cx="149838" cy="147828"/>
            </a:xfrm>
            <a:prstGeom prst="rect">
              <a:avLst/>
            </a:prstGeom>
            <a:noFill/>
          </p:spPr>
        </p:pic>
      </p:grpSp>
      <p:grpSp>
        <p:nvGrpSpPr>
          <p:cNvPr id="73" name="Group73"/>
          <p:cNvGrpSpPr/>
          <p:nvPr/>
        </p:nvGrpSpPr>
        <p:grpSpPr>
          <a:xfrm>
            <a:off x="11371612" y="0"/>
            <a:ext cx="643604" cy="1729740"/>
            <a:chOff x="11371612" y="0"/>
            <a:chExt cx="643604" cy="1729740"/>
          </a:xfrm>
        </p:grpSpPr>
        <p:pic>
          <p:nvPicPr>
            <p:cNvPr id="74" name="Image7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83340" y="0"/>
              <a:ext cx="417576" cy="512064"/>
            </a:xfrm>
            <a:prstGeom prst="rect">
              <a:avLst/>
            </a:prstGeom>
            <a:noFill/>
          </p:spPr>
        </p:pic>
        <p:pic>
          <p:nvPicPr>
            <p:cNvPr id="75" name="Image75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371612" y="473964"/>
              <a:ext cx="149828" cy="152400"/>
            </a:xfrm>
            <a:prstGeom prst="rect">
              <a:avLst/>
            </a:prstGeom>
            <a:noFill/>
          </p:spPr>
        </p:pic>
        <p:pic>
          <p:nvPicPr>
            <p:cNvPr id="76" name="Image76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631168" y="1539240"/>
              <a:ext cx="188976" cy="190500"/>
            </a:xfrm>
            <a:prstGeom prst="rect">
              <a:avLst/>
            </a:prstGeom>
            <a:noFill/>
          </p:spPr>
        </p:pic>
        <p:pic>
          <p:nvPicPr>
            <p:cNvPr id="77" name="Image77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710416" y="4573"/>
              <a:ext cx="304800" cy="1545335"/>
            </a:xfrm>
            <a:prstGeom prst="rect">
              <a:avLst/>
            </a:prstGeom>
            <a:noFill/>
          </p:spPr>
        </p:pic>
      </p:grpSp>
      <p:sp>
        <p:nvSpPr>
          <p:cNvPr id="78" name="Path78"/>
          <p:cNvSpPr/>
          <p:nvPr/>
        </p:nvSpPr>
        <p:spPr>
          <a:xfrm>
            <a:off x="4177792" y="1575689"/>
            <a:ext cx="3832860" cy="35052"/>
          </a:xfrm>
          <a:custGeom>
            <a:avLst/>
            <a:gdLst/>
            <a:ahLst/>
            <a:cxnLst/>
            <a:rect l="l" t="t" r="r" b="b"/>
            <a:pathLst>
              <a:path w="3832860" h="35052">
                <a:moveTo>
                  <a:pt x="0" y="0"/>
                </a:moveTo>
                <a:lnTo>
                  <a:pt x="1916430" y="0"/>
                </a:lnTo>
                <a:lnTo>
                  <a:pt x="3832860" y="0"/>
                </a:lnTo>
                <a:lnTo>
                  <a:pt x="3832860" y="35052"/>
                </a:lnTo>
                <a:lnTo>
                  <a:pt x="1916430" y="35052"/>
                </a:lnTo>
                <a:lnTo>
                  <a:pt x="0" y="35052"/>
                </a:lnTo>
                <a:lnTo>
                  <a:pt x="0" y="0"/>
                </a:lnTo>
                <a:close/>
              </a:path>
            </a:pathLst>
          </a:custGeom>
          <a:solidFill>
            <a:srgbClr val="2DAA6F">
              <a:alpha val="100000"/>
            </a:srgbClr>
          </a:solidFill>
          <a:ln w="0" cap="sq">
            <a:solidFill>
              <a:srgbClr val="2DAA6F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5" name="Text Box85"/>
          <p:cNvSpPr txBox="1"/>
          <p:nvPr/>
        </p:nvSpPr>
        <p:spPr>
          <a:xfrm>
            <a:off x="4178554" y="1008532"/>
            <a:ext cx="3871265" cy="63703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016"/>
              </a:lnSpc>
            </a:pPr>
            <a:r>
              <a:rPr lang="en-US" altLang="zh-CN" sz="4800" b="1" i="1" spc="-4" dirty="0">
                <a:solidFill>
                  <a:srgbClr val="2DAA6F"/>
                </a:solidFill>
                <a:latin typeface="Tw Cen MT"/>
                <a:ea typeface="Tw Cen MT"/>
                <a:cs typeface="Tw Cen MT"/>
              </a:rPr>
              <a:t>INTRODUCTION</a:t>
            </a:r>
            <a:endParaRPr lang="en-US" altLang="zh-CN" sz="4800">
              <a:latin typeface="Tw Cen MT"/>
              <a:ea typeface="Tw Cen MT"/>
              <a:cs typeface="Tw Cen MT"/>
            </a:endParaRPr>
          </a:p>
        </p:txBody>
      </p:sp>
      <p:sp>
        <p:nvSpPr>
          <p:cNvPr id="86" name="Text Box86"/>
          <p:cNvSpPr txBox="1"/>
          <p:nvPr/>
        </p:nvSpPr>
        <p:spPr>
          <a:xfrm>
            <a:off x="1232916" y="2264262"/>
            <a:ext cx="9275282" cy="168323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6627"/>
              </a:lnSpc>
            </a:pPr>
            <a:r>
              <a:rPr lang="en-US" altLang="zh-CN" sz="6000" spc="0" dirty="0">
                <a:solidFill>
                  <a:srgbClr val="629A35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4800" b="1" i="1" spc="0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4800" b="1" i="1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b="1" i="1" spc="2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INTERNAL</a:t>
            </a:r>
            <a:r>
              <a:rPr lang="en-US" altLang="zh-CN" sz="4800" b="1" i="1" spc="15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b="1" i="1" spc="1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COMPONENT</a:t>
            </a:r>
            <a:r>
              <a:rPr lang="en-US" altLang="zh-CN" sz="4800" b="1" i="1" spc="1291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b="1" i="1" spc="0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OF</a:t>
            </a:r>
            <a:r>
              <a:rPr lang="en-US" altLang="zh-CN" sz="4800" b="1" i="1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b="1" i="1" spc="2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4800" b="1" i="1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b="1" i="1" spc="3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COMPUTER</a:t>
            </a:r>
            <a:r>
              <a:rPr lang="en-US" altLang="zh-CN" sz="4800" b="1" i="1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b="1" i="1" spc="0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IS</a:t>
            </a:r>
            <a:r>
              <a:rPr lang="en-US" altLang="zh-CN" sz="4800" b="1" i="1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b="1" i="1" spc="-62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BASICALLY</a:t>
            </a:r>
            <a:r>
              <a:rPr lang="en-US" altLang="zh-CN" sz="4800" b="1" i="1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b="1" i="1" spc="2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DESCRIBE</a:t>
            </a:r>
            <a:endParaRPr lang="en-US" altLang="zh-CN" sz="4800">
              <a:latin typeface="Tw Cen MT"/>
              <a:ea typeface="Tw Cen MT"/>
              <a:cs typeface="Tw Cen MT"/>
            </a:endParaRPr>
          </a:p>
        </p:txBody>
      </p:sp>
      <p:sp>
        <p:nvSpPr>
          <p:cNvPr id="87" name="Text Box87"/>
          <p:cNvSpPr txBox="1"/>
          <p:nvPr/>
        </p:nvSpPr>
        <p:spPr>
          <a:xfrm>
            <a:off x="1461516" y="4188613"/>
            <a:ext cx="6951574" cy="6370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016"/>
              </a:lnSpc>
            </a:pPr>
            <a:r>
              <a:rPr lang="en-US" altLang="zh-CN" sz="4800" b="1" i="1" spc="0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4800" b="1" i="1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b="1" i="1" spc="2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COMPUTER</a:t>
            </a:r>
            <a:r>
              <a:rPr lang="en-US" altLang="zh-CN" sz="4800" b="1" i="1" spc="16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800" b="1" i="1" spc="-37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HARDWARE.</a:t>
            </a:r>
            <a:endParaRPr lang="en-US" altLang="zh-CN" sz="4800">
              <a:latin typeface="Tw Cen MT"/>
              <a:ea typeface="Tw Cen MT"/>
              <a:cs typeface="Tw Cen M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grpSp>
        <p:nvGrpSpPr>
          <p:cNvPr id="89" name="Group89"/>
          <p:cNvGrpSpPr/>
          <p:nvPr/>
        </p:nvGrpSpPr>
        <p:grpSpPr>
          <a:xfrm>
            <a:off x="0" y="3549396"/>
            <a:ext cx="219456" cy="661416"/>
            <a:chOff x="0" y="3549396"/>
            <a:chExt cx="219456" cy="661416"/>
          </a:xfrm>
        </p:grpSpPr>
        <p:pic>
          <p:nvPicPr>
            <p:cNvPr id="90" name="Image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" y="402183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91" name="Image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49396"/>
              <a:ext cx="138684" cy="481584"/>
            </a:xfrm>
            <a:prstGeom prst="rect">
              <a:avLst/>
            </a:prstGeom>
            <a:noFill/>
          </p:spPr>
        </p:pic>
      </p:grpSp>
      <p:grpSp>
        <p:nvGrpSpPr>
          <p:cNvPr id="92" name="Group92"/>
          <p:cNvGrpSpPr/>
          <p:nvPr/>
        </p:nvGrpSpPr>
        <p:grpSpPr>
          <a:xfrm>
            <a:off x="9144" y="0"/>
            <a:ext cx="1166352" cy="2366772"/>
            <a:chOff x="9144" y="0"/>
            <a:chExt cx="1166352" cy="2366772"/>
          </a:xfrm>
        </p:grpSpPr>
        <p:pic>
          <p:nvPicPr>
            <p:cNvPr id="93" name="Image9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" y="4572"/>
              <a:ext cx="24384" cy="2180844"/>
            </a:xfrm>
            <a:prstGeom prst="rect">
              <a:avLst/>
            </a:prstGeom>
            <a:noFill/>
          </p:spPr>
        </p:pic>
        <p:pic>
          <p:nvPicPr>
            <p:cNvPr id="94" name="Image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95" name="Image9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644" y="0"/>
              <a:ext cx="579120" cy="1816608"/>
            </a:xfrm>
            <a:prstGeom prst="rect">
              <a:avLst/>
            </a:prstGeom>
            <a:noFill/>
          </p:spPr>
        </p:pic>
        <p:pic>
          <p:nvPicPr>
            <p:cNvPr id="96" name="Image9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920" y="1801368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97" name="Image9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604" y="0"/>
              <a:ext cx="422148" cy="527304"/>
            </a:xfrm>
            <a:prstGeom prst="rect">
              <a:avLst/>
            </a:prstGeom>
            <a:noFill/>
          </p:spPr>
        </p:pic>
        <p:pic>
          <p:nvPicPr>
            <p:cNvPr id="98" name="Image9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208" y="489204"/>
              <a:ext cx="147288" cy="147828"/>
            </a:xfrm>
            <a:prstGeom prst="rect">
              <a:avLst/>
            </a:prstGeom>
            <a:noFill/>
          </p:spPr>
        </p:pic>
        <p:pic>
          <p:nvPicPr>
            <p:cNvPr id="99" name="Image9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4" y="1801368"/>
              <a:ext cx="124968" cy="128016"/>
            </a:xfrm>
            <a:prstGeom prst="rect">
              <a:avLst/>
            </a:prstGeom>
            <a:noFill/>
          </p:spPr>
        </p:pic>
        <p:pic>
          <p:nvPicPr>
            <p:cNvPr id="100" name="Image10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8016" y="1382268"/>
              <a:ext cx="143256" cy="477012"/>
            </a:xfrm>
            <a:prstGeom prst="rect">
              <a:avLst/>
            </a:prstGeom>
            <a:noFill/>
          </p:spPr>
        </p:pic>
        <p:pic>
          <p:nvPicPr>
            <p:cNvPr id="101" name="Image10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216" y="1850136"/>
              <a:ext cx="114300" cy="106680"/>
            </a:xfrm>
            <a:prstGeom prst="rect">
              <a:avLst/>
            </a:prstGeom>
            <a:noFill/>
          </p:spPr>
        </p:pic>
      </p:grpSp>
      <p:grpSp>
        <p:nvGrpSpPr>
          <p:cNvPr id="102" name="Group102"/>
          <p:cNvGrpSpPr/>
          <p:nvPr/>
        </p:nvGrpSpPr>
        <p:grpSpPr>
          <a:xfrm>
            <a:off x="0" y="4482084"/>
            <a:ext cx="1199874" cy="2366772"/>
            <a:chOff x="0" y="4482084"/>
            <a:chExt cx="1199874" cy="2366772"/>
          </a:xfrm>
        </p:grpSpPr>
        <p:pic>
          <p:nvPicPr>
            <p:cNvPr id="103" name="Image10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12" y="4661916"/>
              <a:ext cx="22860" cy="2182368"/>
            </a:xfrm>
            <a:prstGeom prst="rect">
              <a:avLst/>
            </a:prstGeom>
            <a:noFill/>
          </p:spPr>
        </p:pic>
        <p:pic>
          <p:nvPicPr>
            <p:cNvPr id="104" name="Image10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028" y="5041393"/>
              <a:ext cx="579120" cy="1807463"/>
            </a:xfrm>
            <a:prstGeom prst="rect">
              <a:avLst/>
            </a:prstGeom>
            <a:noFill/>
          </p:spPr>
        </p:pic>
        <p:pic>
          <p:nvPicPr>
            <p:cNvPr id="105" name="Image10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816" y="4482084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06" name="Image10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5637784"/>
              <a:ext cx="71628" cy="1206500"/>
            </a:xfrm>
            <a:prstGeom prst="rect">
              <a:avLst/>
            </a:prstGeom>
            <a:noFill/>
          </p:spPr>
        </p:pic>
        <p:pic>
          <p:nvPicPr>
            <p:cNvPr id="107" name="Image10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7304" y="486765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08" name="Image10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0560" y="6330696"/>
              <a:ext cx="417576" cy="518160"/>
            </a:xfrm>
            <a:prstGeom prst="rect">
              <a:avLst/>
            </a:prstGeom>
            <a:noFill/>
          </p:spPr>
        </p:pic>
        <p:pic>
          <p:nvPicPr>
            <p:cNvPr id="109" name="Image10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0036" y="6220968"/>
              <a:ext cx="149838" cy="147828"/>
            </a:xfrm>
            <a:prstGeom prst="rect">
              <a:avLst/>
            </a:prstGeom>
            <a:noFill/>
          </p:spPr>
        </p:pic>
      </p:grpSp>
      <p:grpSp>
        <p:nvGrpSpPr>
          <p:cNvPr id="110" name="Group110"/>
          <p:cNvGrpSpPr/>
          <p:nvPr/>
        </p:nvGrpSpPr>
        <p:grpSpPr>
          <a:xfrm>
            <a:off x="11371612" y="0"/>
            <a:ext cx="643604" cy="1729740"/>
            <a:chOff x="11371612" y="0"/>
            <a:chExt cx="643604" cy="1729740"/>
          </a:xfrm>
        </p:grpSpPr>
        <p:pic>
          <p:nvPicPr>
            <p:cNvPr id="111" name="Image11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83340" y="0"/>
              <a:ext cx="417576" cy="512064"/>
            </a:xfrm>
            <a:prstGeom prst="rect">
              <a:avLst/>
            </a:prstGeom>
            <a:noFill/>
          </p:spPr>
        </p:pic>
        <p:pic>
          <p:nvPicPr>
            <p:cNvPr id="112" name="Image11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371612" y="473964"/>
              <a:ext cx="149828" cy="152400"/>
            </a:xfrm>
            <a:prstGeom prst="rect">
              <a:avLst/>
            </a:prstGeom>
            <a:noFill/>
          </p:spPr>
        </p:pic>
        <p:pic>
          <p:nvPicPr>
            <p:cNvPr id="113" name="Image11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631168" y="1539240"/>
              <a:ext cx="188976" cy="190500"/>
            </a:xfrm>
            <a:prstGeom prst="rect">
              <a:avLst/>
            </a:prstGeom>
            <a:noFill/>
          </p:spPr>
        </p:pic>
        <p:pic>
          <p:nvPicPr>
            <p:cNvPr id="114" name="Image114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710416" y="4573"/>
              <a:ext cx="304800" cy="1545335"/>
            </a:xfrm>
            <a:prstGeom prst="rect">
              <a:avLst/>
            </a:prstGeom>
            <a:noFill/>
          </p:spPr>
        </p:pic>
      </p:grpSp>
      <p:grpSp>
        <p:nvGrpSpPr>
          <p:cNvPr id="115" name="Group115"/>
          <p:cNvGrpSpPr/>
          <p:nvPr/>
        </p:nvGrpSpPr>
        <p:grpSpPr>
          <a:xfrm>
            <a:off x="11440668" y="4867656"/>
            <a:ext cx="598932" cy="1981200"/>
            <a:chOff x="11440668" y="4867656"/>
            <a:chExt cx="598932" cy="1981200"/>
          </a:xfrm>
        </p:grpSpPr>
        <p:pic>
          <p:nvPicPr>
            <p:cNvPr id="116" name="Image116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440668" y="5045964"/>
              <a:ext cx="390144" cy="1802892"/>
            </a:xfrm>
            <a:prstGeom prst="rect">
              <a:avLst/>
            </a:prstGeom>
            <a:noFill/>
          </p:spPr>
        </p:pic>
        <p:pic>
          <p:nvPicPr>
            <p:cNvPr id="117" name="Image117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772900" y="5551932"/>
              <a:ext cx="156972" cy="155448"/>
            </a:xfrm>
            <a:prstGeom prst="rect">
              <a:avLst/>
            </a:prstGeom>
            <a:noFill/>
          </p:spPr>
        </p:pic>
        <p:pic>
          <p:nvPicPr>
            <p:cNvPr id="118" name="Image11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635740" y="4867656"/>
              <a:ext cx="188976" cy="188976"/>
            </a:xfrm>
            <a:prstGeom prst="rect">
              <a:avLst/>
            </a:prstGeom>
            <a:noFill/>
          </p:spPr>
        </p:pic>
        <p:pic>
          <p:nvPicPr>
            <p:cNvPr id="119" name="Image11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849100" y="6416040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20" name="Image120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1939016" y="6595872"/>
              <a:ext cx="24384" cy="252984"/>
            </a:xfrm>
            <a:prstGeom prst="rect">
              <a:avLst/>
            </a:prstGeom>
            <a:noFill/>
          </p:spPr>
        </p:pic>
      </p:grpSp>
      <p:sp>
        <p:nvSpPr>
          <p:cNvPr id="121" name="Path121"/>
          <p:cNvSpPr/>
          <p:nvPr/>
        </p:nvSpPr>
        <p:spPr>
          <a:xfrm>
            <a:off x="1615440" y="2138934"/>
            <a:ext cx="3973068" cy="27432"/>
          </a:xfrm>
          <a:custGeom>
            <a:avLst/>
            <a:gdLst/>
            <a:ahLst/>
            <a:cxnLst/>
            <a:rect l="l" t="t" r="r" b="b"/>
            <a:pathLst>
              <a:path w="3973068" h="27432">
                <a:moveTo>
                  <a:pt x="0" y="0"/>
                </a:moveTo>
                <a:lnTo>
                  <a:pt x="1986534" y="0"/>
                </a:lnTo>
                <a:lnTo>
                  <a:pt x="3973068" y="0"/>
                </a:lnTo>
                <a:lnTo>
                  <a:pt x="3973068" y="27432"/>
                </a:lnTo>
                <a:lnTo>
                  <a:pt x="1986534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E78045">
              <a:alpha val="100000"/>
            </a:srgbClr>
          </a:solidFill>
          <a:ln w="0" cap="sq">
            <a:solidFill>
              <a:srgbClr val="E7804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122" name="Image12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162800" y="762000"/>
            <a:ext cx="4126992" cy="4478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3" name="Text Box123"/>
          <p:cNvSpPr txBox="1"/>
          <p:nvPr/>
        </p:nvSpPr>
        <p:spPr>
          <a:xfrm>
            <a:off x="1615694" y="1714290"/>
            <a:ext cx="4011530" cy="47809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765"/>
              </a:lnSpc>
            </a:pPr>
            <a:r>
              <a:rPr lang="en-US" altLang="zh-CN" sz="3600" b="1" i="1" spc="1" dirty="0">
                <a:solidFill>
                  <a:srgbClr val="E78045"/>
                </a:solidFill>
                <a:latin typeface="Tw Cen MT"/>
                <a:ea typeface="Tw Cen MT"/>
                <a:cs typeface="Tw Cen MT"/>
              </a:rPr>
              <a:t>TYPES</a:t>
            </a:r>
            <a:r>
              <a:rPr lang="en-US" altLang="zh-CN" sz="3600" b="1" i="1" dirty="0">
                <a:solidFill>
                  <a:srgbClr val="E7804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E78045"/>
                </a:solidFill>
                <a:latin typeface="Tw Cen MT"/>
                <a:ea typeface="Tw Cen MT"/>
                <a:cs typeface="Tw Cen MT"/>
              </a:rPr>
              <a:t>OF</a:t>
            </a:r>
            <a:r>
              <a:rPr lang="en-US" altLang="zh-CN" sz="3600" b="1" i="1" dirty="0">
                <a:solidFill>
                  <a:srgbClr val="E7804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-31" dirty="0">
                <a:solidFill>
                  <a:srgbClr val="E78045"/>
                </a:solidFill>
                <a:latin typeface="Tw Cen MT"/>
                <a:ea typeface="Tw Cen MT"/>
                <a:cs typeface="Tw Cen MT"/>
              </a:rPr>
              <a:t>HARDWARE</a:t>
            </a:r>
            <a:endParaRPr lang="en-US" altLang="zh-CN" sz="3600">
              <a:latin typeface="Tw Cen MT"/>
              <a:ea typeface="Tw Cen MT"/>
              <a:cs typeface="Tw Cen MT"/>
            </a:endParaRPr>
          </a:p>
        </p:txBody>
      </p:sp>
      <p:sp>
        <p:nvSpPr>
          <p:cNvPr id="124" name="Text Box124"/>
          <p:cNvSpPr txBox="1"/>
          <p:nvPr/>
        </p:nvSpPr>
        <p:spPr>
          <a:xfrm>
            <a:off x="1310894" y="2532109"/>
            <a:ext cx="1658188" cy="2994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58"/>
              </a:lnSpc>
            </a:pPr>
            <a:r>
              <a:rPr lang="en-US" altLang="zh-CN" sz="2250" b="1" i="1" spc="4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1)</a:t>
            </a:r>
            <a:r>
              <a:rPr lang="en-US" altLang="zh-CN" sz="2250" b="1" i="1" spc="109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PROCESSOR.</a:t>
            </a:r>
            <a:endParaRPr lang="en-US" altLang="zh-CN" sz="1800">
              <a:latin typeface="Tw Cen MT"/>
              <a:ea typeface="Tw Cen MT"/>
              <a:cs typeface="Tw Cen MT"/>
            </a:endParaRPr>
          </a:p>
        </p:txBody>
      </p:sp>
      <p:sp>
        <p:nvSpPr>
          <p:cNvPr id="125" name="Text Box125"/>
          <p:cNvSpPr txBox="1"/>
          <p:nvPr/>
        </p:nvSpPr>
        <p:spPr>
          <a:xfrm>
            <a:off x="1310894" y="2932660"/>
            <a:ext cx="2004241" cy="29972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60"/>
              </a:lnSpc>
            </a:pPr>
            <a:r>
              <a:rPr lang="en-US" altLang="zh-CN" sz="2250" b="1" i="1" spc="4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2)</a:t>
            </a:r>
            <a:r>
              <a:rPr lang="en-US" altLang="zh-CN" sz="2250" b="1" i="1" spc="109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1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MOTHERBOARD.</a:t>
            </a:r>
            <a:endParaRPr lang="en-US" altLang="zh-CN" sz="1800">
              <a:latin typeface="Tw Cen MT"/>
              <a:ea typeface="Tw Cen MT"/>
              <a:cs typeface="Tw Cen MT"/>
            </a:endParaRPr>
          </a:p>
        </p:txBody>
      </p:sp>
      <p:sp>
        <p:nvSpPr>
          <p:cNvPr id="126" name="Text Box126"/>
          <p:cNvSpPr txBox="1"/>
          <p:nvPr/>
        </p:nvSpPr>
        <p:spPr>
          <a:xfrm>
            <a:off x="1310894" y="3333987"/>
            <a:ext cx="2607107" cy="2994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58"/>
              </a:lnSpc>
            </a:pPr>
            <a:r>
              <a:rPr lang="en-US" altLang="zh-CN" sz="2250" b="1" i="1" spc="4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3)</a:t>
            </a:r>
            <a:r>
              <a:rPr lang="en-US" altLang="zh-CN" sz="2250" b="1" i="1" spc="109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9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POWER</a:t>
            </a:r>
            <a:r>
              <a:rPr lang="en-US" altLang="zh-CN" sz="1800" b="1" i="1" spc="-22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30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SUPPLY</a:t>
            </a:r>
            <a:r>
              <a:rPr lang="en-US" altLang="zh-CN" sz="1800" b="1" i="1" spc="-18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0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(SMPS).</a:t>
            </a:r>
            <a:endParaRPr lang="en-US" altLang="zh-CN" sz="1800">
              <a:latin typeface="Tw Cen MT"/>
              <a:ea typeface="Tw Cen MT"/>
              <a:cs typeface="Tw Cen MT"/>
            </a:endParaRPr>
          </a:p>
        </p:txBody>
      </p:sp>
      <p:sp>
        <p:nvSpPr>
          <p:cNvPr id="127" name="Text Box127"/>
          <p:cNvSpPr txBox="1"/>
          <p:nvPr/>
        </p:nvSpPr>
        <p:spPr>
          <a:xfrm>
            <a:off x="1310894" y="3736323"/>
            <a:ext cx="1679905" cy="2994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58"/>
              </a:lnSpc>
            </a:pPr>
            <a:r>
              <a:rPr lang="en-US" altLang="zh-CN" sz="2250" b="1" i="1" spc="4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4)</a:t>
            </a:r>
            <a:r>
              <a:rPr lang="en-US" altLang="zh-CN" sz="2250" b="1" i="1" spc="109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HARD</a:t>
            </a:r>
            <a:r>
              <a:rPr lang="en-US" altLang="zh-CN" sz="1800" b="1" i="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2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DRIVE.</a:t>
            </a:r>
            <a:endParaRPr lang="en-US" altLang="zh-CN" sz="1800">
              <a:latin typeface="Tw Cen MT"/>
              <a:ea typeface="Tw Cen MT"/>
              <a:cs typeface="Tw Cen MT"/>
            </a:endParaRPr>
          </a:p>
        </p:txBody>
      </p:sp>
      <p:sp>
        <p:nvSpPr>
          <p:cNvPr id="128" name="Text Box128"/>
          <p:cNvSpPr txBox="1"/>
          <p:nvPr/>
        </p:nvSpPr>
        <p:spPr>
          <a:xfrm>
            <a:off x="1310894" y="4137135"/>
            <a:ext cx="5049012" cy="70059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758"/>
              </a:lnSpc>
            </a:pPr>
            <a:r>
              <a:rPr lang="en-US" altLang="zh-CN" sz="2250" b="1" i="1" spc="4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5)</a:t>
            </a:r>
            <a:r>
              <a:rPr lang="en-US" altLang="zh-CN" sz="2250" b="1" i="1" spc="109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0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PCI</a:t>
            </a:r>
            <a:r>
              <a:rPr lang="en-US" altLang="zh-CN" sz="1800" b="1" i="1" spc="-5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(PERIFRIAL</a:t>
            </a:r>
            <a:r>
              <a:rPr lang="en-US" altLang="zh-CN" sz="1800" b="1" i="1" spc="-45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COMPONENT</a:t>
            </a:r>
            <a:r>
              <a:rPr lang="en-US" altLang="zh-CN" sz="1800" b="1" i="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0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INTER</a:t>
            </a:r>
            <a:r>
              <a:rPr lang="en-US" altLang="zh-CN" sz="1800" b="1" i="1" spc="-27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2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CONNECTED</a:t>
            </a:r>
            <a:r>
              <a:rPr lang="en-US" altLang="zh-CN" sz="1800" b="1" i="1" spc="-16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0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).</a:t>
            </a:r>
            <a:r>
              <a:rPr lang="en-US" altLang="zh-CN" sz="1800" b="1" i="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250" b="1" i="1" spc="4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6)</a:t>
            </a:r>
            <a:r>
              <a:rPr lang="en-US" altLang="zh-CN" sz="2250" b="1" i="1" spc="109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GRAFFICS</a:t>
            </a:r>
            <a:r>
              <a:rPr lang="en-US" altLang="zh-CN" sz="1800" b="1" i="1" spc="-26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9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CARD.</a:t>
            </a:r>
            <a:endParaRPr lang="en-US" altLang="zh-CN" sz="1800">
              <a:latin typeface="Tw Cen MT"/>
              <a:ea typeface="Tw Cen MT"/>
              <a:cs typeface="Tw Cen MT"/>
            </a:endParaRPr>
          </a:p>
        </p:txBody>
      </p:sp>
      <p:sp>
        <p:nvSpPr>
          <p:cNvPr id="129" name="Text Box129"/>
          <p:cNvSpPr txBox="1"/>
          <p:nvPr/>
        </p:nvSpPr>
        <p:spPr>
          <a:xfrm>
            <a:off x="1310894" y="4940664"/>
            <a:ext cx="1838097" cy="2994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58"/>
              </a:lnSpc>
            </a:pPr>
            <a:r>
              <a:rPr lang="en-US" altLang="zh-CN" sz="2250" b="1" i="1" spc="4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7)</a:t>
            </a:r>
            <a:r>
              <a:rPr lang="en-US" altLang="zh-CN" sz="2250" b="1" i="1" spc="109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2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HIGHPER</a:t>
            </a:r>
            <a:r>
              <a:rPr lang="en-US" altLang="zh-CN" sz="1800" b="1" i="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RAM.</a:t>
            </a:r>
            <a:endParaRPr lang="en-US" altLang="zh-CN" sz="1800">
              <a:latin typeface="Tw Cen MT"/>
              <a:ea typeface="Tw Cen MT"/>
              <a:cs typeface="Tw Cen MT"/>
            </a:endParaRPr>
          </a:p>
        </p:txBody>
      </p:sp>
      <p:sp>
        <p:nvSpPr>
          <p:cNvPr id="130" name="Text Box130"/>
          <p:cNvSpPr txBox="1"/>
          <p:nvPr/>
        </p:nvSpPr>
        <p:spPr>
          <a:xfrm>
            <a:off x="1310894" y="5341476"/>
            <a:ext cx="1788033" cy="29940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58"/>
              </a:lnSpc>
            </a:pPr>
            <a:r>
              <a:rPr lang="en-US" altLang="zh-CN" sz="2250" b="1" i="1" spc="4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8)</a:t>
            </a:r>
            <a:r>
              <a:rPr lang="en-US" altLang="zh-CN" sz="2250" b="1" i="1" spc="109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INPUT</a:t>
            </a:r>
            <a:r>
              <a:rPr lang="en-US" altLang="zh-CN" sz="1800" b="1" i="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3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DEVICE.</a:t>
            </a:r>
            <a:endParaRPr lang="en-US" altLang="zh-CN" sz="1800">
              <a:latin typeface="Tw Cen MT"/>
              <a:ea typeface="Tw Cen MT"/>
              <a:cs typeface="Tw Cen MT"/>
            </a:endParaRPr>
          </a:p>
        </p:txBody>
      </p:sp>
      <p:sp>
        <p:nvSpPr>
          <p:cNvPr id="131" name="Text Box131"/>
          <p:cNvSpPr txBox="1"/>
          <p:nvPr/>
        </p:nvSpPr>
        <p:spPr>
          <a:xfrm>
            <a:off x="1310894" y="5741976"/>
            <a:ext cx="2115946" cy="2997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360"/>
              </a:lnSpc>
            </a:pPr>
            <a:r>
              <a:rPr lang="en-US" altLang="zh-CN" sz="2250" b="1" i="1" spc="4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9)</a:t>
            </a:r>
            <a:r>
              <a:rPr lang="en-US" altLang="zh-CN" sz="2250" b="1" i="1" spc="1091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0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OUTPUT</a:t>
            </a:r>
            <a:r>
              <a:rPr lang="en-US" altLang="zh-CN" sz="1800" b="1" i="1" spc="475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-2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DEVICE</a:t>
            </a:r>
            <a:r>
              <a:rPr lang="en-US" altLang="zh-CN" sz="1800" b="1" i="1" spc="-15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1800" b="1" i="1" spc="0" dirty="0">
                <a:solidFill>
                  <a:srgbClr val="DAC0EC"/>
                </a:solidFill>
                <a:latin typeface="Tw Cen MT"/>
                <a:ea typeface="Tw Cen MT"/>
                <a:cs typeface="Tw Cen MT"/>
              </a:rPr>
              <a:t>.</a:t>
            </a:r>
            <a:endParaRPr lang="en-US" altLang="zh-CN" sz="1800">
              <a:latin typeface="Tw Cen MT"/>
              <a:ea typeface="Tw Cen MT"/>
              <a:cs typeface="Tw Cen M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grpSp>
        <p:nvGrpSpPr>
          <p:cNvPr id="133" name="Group133"/>
          <p:cNvGrpSpPr/>
          <p:nvPr/>
        </p:nvGrpSpPr>
        <p:grpSpPr>
          <a:xfrm>
            <a:off x="0" y="3549396"/>
            <a:ext cx="219456" cy="661416"/>
            <a:chOff x="0" y="3549396"/>
            <a:chExt cx="219456" cy="661416"/>
          </a:xfrm>
        </p:grpSpPr>
        <p:pic>
          <p:nvPicPr>
            <p:cNvPr id="134" name="Image1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" y="402183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35" name="Image1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49396"/>
              <a:ext cx="138684" cy="481584"/>
            </a:xfrm>
            <a:prstGeom prst="rect">
              <a:avLst/>
            </a:prstGeom>
            <a:noFill/>
          </p:spPr>
        </p:pic>
      </p:grpSp>
      <p:grpSp>
        <p:nvGrpSpPr>
          <p:cNvPr id="136" name="Group136"/>
          <p:cNvGrpSpPr/>
          <p:nvPr/>
        </p:nvGrpSpPr>
        <p:grpSpPr>
          <a:xfrm>
            <a:off x="9144" y="0"/>
            <a:ext cx="1166352" cy="2366772"/>
            <a:chOff x="9144" y="0"/>
            <a:chExt cx="1166352" cy="2366772"/>
          </a:xfrm>
        </p:grpSpPr>
        <p:pic>
          <p:nvPicPr>
            <p:cNvPr id="137" name="Image1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" y="4572"/>
              <a:ext cx="24384" cy="2180844"/>
            </a:xfrm>
            <a:prstGeom prst="rect">
              <a:avLst/>
            </a:prstGeom>
            <a:noFill/>
          </p:spPr>
        </p:pic>
        <p:pic>
          <p:nvPicPr>
            <p:cNvPr id="138" name="Image1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39" name="Image1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644" y="0"/>
              <a:ext cx="579120" cy="1816608"/>
            </a:xfrm>
            <a:prstGeom prst="rect">
              <a:avLst/>
            </a:prstGeom>
            <a:noFill/>
          </p:spPr>
        </p:pic>
        <p:pic>
          <p:nvPicPr>
            <p:cNvPr id="140" name="Image1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920" y="1801368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41" name="Image1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604" y="0"/>
              <a:ext cx="422148" cy="527304"/>
            </a:xfrm>
            <a:prstGeom prst="rect">
              <a:avLst/>
            </a:prstGeom>
            <a:noFill/>
          </p:spPr>
        </p:pic>
        <p:pic>
          <p:nvPicPr>
            <p:cNvPr id="142" name="Image14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208" y="489204"/>
              <a:ext cx="147288" cy="147828"/>
            </a:xfrm>
            <a:prstGeom prst="rect">
              <a:avLst/>
            </a:prstGeom>
            <a:noFill/>
          </p:spPr>
        </p:pic>
        <p:pic>
          <p:nvPicPr>
            <p:cNvPr id="143" name="Image14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4" y="1801368"/>
              <a:ext cx="124968" cy="128016"/>
            </a:xfrm>
            <a:prstGeom prst="rect">
              <a:avLst/>
            </a:prstGeom>
            <a:noFill/>
          </p:spPr>
        </p:pic>
        <p:pic>
          <p:nvPicPr>
            <p:cNvPr id="144" name="Image14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8016" y="1382268"/>
              <a:ext cx="143256" cy="477012"/>
            </a:xfrm>
            <a:prstGeom prst="rect">
              <a:avLst/>
            </a:prstGeom>
            <a:noFill/>
          </p:spPr>
        </p:pic>
        <p:pic>
          <p:nvPicPr>
            <p:cNvPr id="145" name="Image1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216" y="1850136"/>
              <a:ext cx="114300" cy="106680"/>
            </a:xfrm>
            <a:prstGeom prst="rect">
              <a:avLst/>
            </a:prstGeom>
            <a:noFill/>
          </p:spPr>
        </p:pic>
      </p:grpSp>
      <p:grpSp>
        <p:nvGrpSpPr>
          <p:cNvPr id="146" name="Group146"/>
          <p:cNvGrpSpPr/>
          <p:nvPr/>
        </p:nvGrpSpPr>
        <p:grpSpPr>
          <a:xfrm>
            <a:off x="0" y="4482084"/>
            <a:ext cx="1199874" cy="2366772"/>
            <a:chOff x="0" y="4482084"/>
            <a:chExt cx="1199874" cy="2366772"/>
          </a:xfrm>
        </p:grpSpPr>
        <p:pic>
          <p:nvPicPr>
            <p:cNvPr id="147" name="Image14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12" y="4661916"/>
              <a:ext cx="22860" cy="2182368"/>
            </a:xfrm>
            <a:prstGeom prst="rect">
              <a:avLst/>
            </a:prstGeom>
            <a:noFill/>
          </p:spPr>
        </p:pic>
        <p:pic>
          <p:nvPicPr>
            <p:cNvPr id="148" name="Image1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028" y="5041393"/>
              <a:ext cx="579120" cy="1807463"/>
            </a:xfrm>
            <a:prstGeom prst="rect">
              <a:avLst/>
            </a:prstGeom>
            <a:noFill/>
          </p:spPr>
        </p:pic>
        <p:pic>
          <p:nvPicPr>
            <p:cNvPr id="149" name="Image14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816" y="4482084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50" name="Image15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5637784"/>
              <a:ext cx="71628" cy="1206500"/>
            </a:xfrm>
            <a:prstGeom prst="rect">
              <a:avLst/>
            </a:prstGeom>
            <a:noFill/>
          </p:spPr>
        </p:pic>
        <p:pic>
          <p:nvPicPr>
            <p:cNvPr id="151" name="Image15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7304" y="486765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52" name="Image15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0560" y="6330696"/>
              <a:ext cx="417576" cy="518160"/>
            </a:xfrm>
            <a:prstGeom prst="rect">
              <a:avLst/>
            </a:prstGeom>
            <a:noFill/>
          </p:spPr>
        </p:pic>
        <p:pic>
          <p:nvPicPr>
            <p:cNvPr id="153" name="Image15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0036" y="6220968"/>
              <a:ext cx="149838" cy="147828"/>
            </a:xfrm>
            <a:prstGeom prst="rect">
              <a:avLst/>
            </a:prstGeom>
            <a:noFill/>
          </p:spPr>
        </p:pic>
      </p:grpSp>
      <p:grpSp>
        <p:nvGrpSpPr>
          <p:cNvPr id="154" name="Group154"/>
          <p:cNvGrpSpPr/>
          <p:nvPr/>
        </p:nvGrpSpPr>
        <p:grpSpPr>
          <a:xfrm>
            <a:off x="8304276" y="0"/>
            <a:ext cx="3710940" cy="2096262"/>
            <a:chOff x="8304276" y="0"/>
            <a:chExt cx="3710940" cy="2096262"/>
          </a:xfrm>
        </p:grpSpPr>
        <p:pic>
          <p:nvPicPr>
            <p:cNvPr id="155" name="Image155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83340" y="0"/>
              <a:ext cx="417576" cy="512064"/>
            </a:xfrm>
            <a:prstGeom prst="rect">
              <a:avLst/>
            </a:prstGeom>
            <a:noFill/>
          </p:spPr>
        </p:pic>
        <p:pic>
          <p:nvPicPr>
            <p:cNvPr id="156" name="Image156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304276" y="227076"/>
              <a:ext cx="3530346" cy="1869186"/>
            </a:xfrm>
            <a:prstGeom prst="rect">
              <a:avLst/>
            </a:prstGeom>
            <a:noFill/>
          </p:spPr>
        </p:pic>
        <p:pic>
          <p:nvPicPr>
            <p:cNvPr id="157" name="Image157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710416" y="4573"/>
              <a:ext cx="304800" cy="1545335"/>
            </a:xfrm>
            <a:prstGeom prst="rect">
              <a:avLst/>
            </a:prstGeom>
            <a:noFill/>
          </p:spPr>
        </p:pic>
      </p:grpSp>
      <p:grpSp>
        <p:nvGrpSpPr>
          <p:cNvPr id="158" name="Group158"/>
          <p:cNvGrpSpPr/>
          <p:nvPr/>
        </p:nvGrpSpPr>
        <p:grpSpPr>
          <a:xfrm>
            <a:off x="11440668" y="4867656"/>
            <a:ext cx="598932" cy="1981200"/>
            <a:chOff x="11440668" y="4867656"/>
            <a:chExt cx="598932" cy="1981200"/>
          </a:xfrm>
        </p:grpSpPr>
        <p:pic>
          <p:nvPicPr>
            <p:cNvPr id="159" name="Image159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440668" y="5045964"/>
              <a:ext cx="390144" cy="1802892"/>
            </a:xfrm>
            <a:prstGeom prst="rect">
              <a:avLst/>
            </a:prstGeom>
            <a:noFill/>
          </p:spPr>
        </p:pic>
        <p:pic>
          <p:nvPicPr>
            <p:cNvPr id="160" name="Image160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772900" y="5551932"/>
              <a:ext cx="156972" cy="155448"/>
            </a:xfrm>
            <a:prstGeom prst="rect">
              <a:avLst/>
            </a:prstGeom>
            <a:noFill/>
          </p:spPr>
        </p:pic>
        <p:pic>
          <p:nvPicPr>
            <p:cNvPr id="161" name="Image161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635740" y="4867656"/>
              <a:ext cx="188976" cy="188976"/>
            </a:xfrm>
            <a:prstGeom prst="rect">
              <a:avLst/>
            </a:prstGeom>
            <a:noFill/>
          </p:spPr>
        </p:pic>
        <p:pic>
          <p:nvPicPr>
            <p:cNvPr id="162" name="Image16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849100" y="6416040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63" name="Image163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939016" y="6595872"/>
              <a:ext cx="24384" cy="252984"/>
            </a:xfrm>
            <a:prstGeom prst="rect">
              <a:avLst/>
            </a:prstGeom>
            <a:noFill/>
          </p:spPr>
        </p:pic>
      </p:grpSp>
      <p:sp>
        <p:nvSpPr>
          <p:cNvPr id="164" name="Path164"/>
          <p:cNvSpPr/>
          <p:nvPr/>
        </p:nvSpPr>
        <p:spPr>
          <a:xfrm>
            <a:off x="4845304" y="1520825"/>
            <a:ext cx="2496312" cy="27432"/>
          </a:xfrm>
          <a:custGeom>
            <a:avLst/>
            <a:gdLst/>
            <a:ahLst/>
            <a:cxnLst/>
            <a:rect l="l" t="t" r="r" b="b"/>
            <a:pathLst>
              <a:path w="2496312" h="27432">
                <a:moveTo>
                  <a:pt x="0" y="0"/>
                </a:moveTo>
                <a:lnTo>
                  <a:pt x="1248156" y="0"/>
                </a:lnTo>
                <a:lnTo>
                  <a:pt x="2496312" y="0"/>
                </a:lnTo>
                <a:lnTo>
                  <a:pt x="2496312" y="27432"/>
                </a:lnTo>
                <a:lnTo>
                  <a:pt x="1248156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100000"/>
            </a:srgbClr>
          </a:solidFill>
          <a:ln w="0" cap="sq">
            <a:solidFill>
              <a:srgbClr val="00B05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5" name="Text Box165"/>
          <p:cNvSpPr txBox="1"/>
          <p:nvPr/>
        </p:nvSpPr>
        <p:spPr>
          <a:xfrm>
            <a:off x="4846066" y="1096315"/>
            <a:ext cx="2535326" cy="4777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762"/>
              </a:lnSpc>
            </a:pPr>
            <a:r>
              <a:rPr lang="en-US" altLang="zh-CN" sz="3600" b="1" i="1" spc="-2" dirty="0">
                <a:solidFill>
                  <a:srgbClr val="00B050"/>
                </a:solidFill>
                <a:latin typeface="Tw Cen MT"/>
                <a:ea typeface="Tw Cen MT"/>
                <a:cs typeface="Tw Cen MT"/>
              </a:rPr>
              <a:t>INPUT</a:t>
            </a:r>
            <a:r>
              <a:rPr lang="en-US" altLang="zh-CN" sz="3600" b="1" i="1" spc="17" dirty="0">
                <a:solidFill>
                  <a:srgbClr val="00B05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00B050"/>
                </a:solidFill>
                <a:latin typeface="Tw Cen MT"/>
                <a:ea typeface="Tw Cen MT"/>
                <a:cs typeface="Tw Cen MT"/>
              </a:rPr>
              <a:t>DEVICE</a:t>
            </a:r>
            <a:endParaRPr lang="en-US" altLang="zh-CN" sz="3600">
              <a:latin typeface="Tw Cen MT"/>
              <a:ea typeface="Tw Cen MT"/>
              <a:cs typeface="Tw Cen MT"/>
            </a:endParaRPr>
          </a:p>
        </p:txBody>
      </p:sp>
      <p:sp>
        <p:nvSpPr>
          <p:cNvPr id="166" name="Text Box166"/>
          <p:cNvSpPr txBox="1"/>
          <p:nvPr/>
        </p:nvSpPr>
        <p:spPr>
          <a:xfrm>
            <a:off x="1232916" y="2230924"/>
            <a:ext cx="9660650" cy="120765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4755"/>
              </a:lnSpc>
            </a:pPr>
            <a:r>
              <a:rPr lang="en-US" altLang="zh-CN" sz="4500" spc="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4500" spc="-1026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36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INPUT</a:t>
            </a:r>
            <a:r>
              <a:rPr lang="en-US" altLang="zh-CN" sz="3600" b="1" i="1" spc="3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SYSTEM</a:t>
            </a:r>
            <a:r>
              <a:rPr lang="en-US" altLang="zh-CN" sz="3600" b="1" i="1" spc="-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CONVENCE</a:t>
            </a:r>
            <a:r>
              <a:rPr lang="en-US" altLang="zh-CN" sz="3600" b="1" i="1" spc="2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3600" b="1" i="1" spc="19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USER</a:t>
            </a:r>
            <a:r>
              <a:rPr lang="en-US" altLang="zh-CN" sz="3600" b="1" i="1" spc="98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INPUT</a:t>
            </a:r>
            <a:r>
              <a:rPr lang="en-US" altLang="zh-CN" sz="3600" b="1" i="1" spc="1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TO</a:t>
            </a:r>
            <a:r>
              <a:rPr lang="en-US" altLang="zh-CN" sz="36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-5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BINARY</a:t>
            </a:r>
            <a:r>
              <a:rPr lang="en-US" altLang="zh-CN" sz="3600" b="1" i="1" spc="4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FORM.</a:t>
            </a:r>
            <a:endParaRPr lang="en-US" altLang="zh-CN" sz="3600">
              <a:latin typeface="Tw Cen MT"/>
              <a:ea typeface="Tw Cen MT"/>
              <a:cs typeface="Tw Cen MT"/>
            </a:endParaRPr>
          </a:p>
        </p:txBody>
      </p:sp>
      <p:sp>
        <p:nvSpPr>
          <p:cNvPr id="167" name="Text Box167"/>
          <p:cNvSpPr txBox="1"/>
          <p:nvPr/>
        </p:nvSpPr>
        <p:spPr>
          <a:xfrm>
            <a:off x="1232916" y="3564678"/>
            <a:ext cx="9420916" cy="120777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4755"/>
              </a:lnSpc>
            </a:pPr>
            <a:r>
              <a:rPr lang="en-US" altLang="zh-CN" sz="4500" spc="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4500" spc="-1026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36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DEVICE</a:t>
            </a:r>
            <a:r>
              <a:rPr lang="en-US" altLang="zh-CN" sz="3600" b="1" i="1" spc="2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-3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TAKES</a:t>
            </a:r>
            <a:r>
              <a:rPr lang="en-US" altLang="zh-CN" sz="3600" b="1" i="1" spc="1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-10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DATA</a:t>
            </a:r>
            <a:r>
              <a:rPr lang="en-US" altLang="zh-CN" sz="3600" b="1" i="1" spc="2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AS</a:t>
            </a:r>
            <a:r>
              <a:rPr lang="en-US" altLang="zh-CN" sz="3600" b="1" i="1" spc="1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INPUT</a:t>
            </a:r>
            <a:r>
              <a:rPr lang="en-US" altLang="zh-CN" sz="3600" b="1" i="1" spc="1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AND</a:t>
            </a:r>
            <a:r>
              <a:rPr lang="en-US" altLang="zh-CN" sz="3600" b="1" i="1" spc="2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-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CONVERT</a:t>
            </a:r>
            <a:r>
              <a:rPr lang="en-US" altLang="zh-CN" sz="36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INTO</a:t>
            </a:r>
            <a:r>
              <a:rPr lang="en-US" altLang="zh-CN" sz="3600" b="1" i="1" spc="1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-2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MACHINE</a:t>
            </a:r>
            <a:r>
              <a:rPr lang="en-US" altLang="zh-CN" sz="3600" b="1" i="1" spc="3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CODE</a:t>
            </a:r>
            <a:r>
              <a:rPr lang="en-US" altLang="zh-CN" sz="3600" b="1" i="1" spc="2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FOR</a:t>
            </a:r>
            <a:r>
              <a:rPr lang="en-US" altLang="zh-CN" sz="36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-1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PROCESSING.</a:t>
            </a:r>
            <a:endParaRPr lang="en-US" altLang="zh-CN" sz="3600">
              <a:latin typeface="Tw Cen MT"/>
              <a:ea typeface="Tw Cen MT"/>
              <a:cs typeface="Tw Cen MT"/>
            </a:endParaRPr>
          </a:p>
        </p:txBody>
      </p:sp>
      <p:sp>
        <p:nvSpPr>
          <p:cNvPr id="168" name="Text Box168"/>
          <p:cNvSpPr txBox="1"/>
          <p:nvPr/>
        </p:nvSpPr>
        <p:spPr>
          <a:xfrm>
            <a:off x="1232916" y="4900083"/>
            <a:ext cx="7291688" cy="63756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020"/>
              </a:lnSpc>
            </a:pPr>
            <a:r>
              <a:rPr lang="en-US" altLang="zh-CN" sz="4500" spc="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4500" spc="-1026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3600" b="1" i="1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EXP=</a:t>
            </a:r>
            <a:r>
              <a:rPr lang="en-US" altLang="zh-CN" sz="3600" b="1" i="1" spc="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NIC</a:t>
            </a:r>
            <a:r>
              <a:rPr lang="en-US" altLang="zh-CN" sz="36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CARD</a:t>
            </a:r>
            <a:r>
              <a:rPr lang="en-US" altLang="zh-CN" sz="3600" b="1" i="1" spc="1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,KEY</a:t>
            </a:r>
            <a:r>
              <a:rPr lang="en-US" altLang="zh-CN" sz="36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-3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BOARD,</a:t>
            </a:r>
            <a:r>
              <a:rPr lang="en-US" altLang="zh-CN" sz="3600" b="1" i="1" spc="3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MOUSE.</a:t>
            </a:r>
            <a:endParaRPr lang="en-US" altLang="zh-CN" sz="3600">
              <a:latin typeface="Tw Cen MT"/>
              <a:ea typeface="Tw Cen MT"/>
              <a:cs typeface="Tw Cen M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grpSp>
        <p:nvGrpSpPr>
          <p:cNvPr id="170" name="Group170"/>
          <p:cNvGrpSpPr/>
          <p:nvPr/>
        </p:nvGrpSpPr>
        <p:grpSpPr>
          <a:xfrm>
            <a:off x="0" y="3549396"/>
            <a:ext cx="219456" cy="661416"/>
            <a:chOff x="0" y="3549396"/>
            <a:chExt cx="219456" cy="661416"/>
          </a:xfrm>
        </p:grpSpPr>
        <p:pic>
          <p:nvPicPr>
            <p:cNvPr id="171" name="Image1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" y="402183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72" name="Image1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49396"/>
              <a:ext cx="138684" cy="481584"/>
            </a:xfrm>
            <a:prstGeom prst="rect">
              <a:avLst/>
            </a:prstGeom>
            <a:noFill/>
          </p:spPr>
        </p:pic>
      </p:grpSp>
      <p:grpSp>
        <p:nvGrpSpPr>
          <p:cNvPr id="173" name="Group173"/>
          <p:cNvGrpSpPr/>
          <p:nvPr/>
        </p:nvGrpSpPr>
        <p:grpSpPr>
          <a:xfrm>
            <a:off x="0" y="4482084"/>
            <a:ext cx="1199874" cy="2366772"/>
            <a:chOff x="0" y="4482084"/>
            <a:chExt cx="1199874" cy="2366772"/>
          </a:xfrm>
        </p:grpSpPr>
        <p:pic>
          <p:nvPicPr>
            <p:cNvPr id="174" name="Image1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12" y="4661916"/>
              <a:ext cx="22860" cy="2182368"/>
            </a:xfrm>
            <a:prstGeom prst="rect">
              <a:avLst/>
            </a:prstGeom>
            <a:noFill/>
          </p:spPr>
        </p:pic>
        <p:pic>
          <p:nvPicPr>
            <p:cNvPr id="175" name="Image1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028" y="5041393"/>
              <a:ext cx="579120" cy="1807463"/>
            </a:xfrm>
            <a:prstGeom prst="rect">
              <a:avLst/>
            </a:prstGeom>
            <a:noFill/>
          </p:spPr>
        </p:pic>
        <p:pic>
          <p:nvPicPr>
            <p:cNvPr id="176" name="Image17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16" y="4482084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77" name="Image17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5637784"/>
              <a:ext cx="71628" cy="1206500"/>
            </a:xfrm>
            <a:prstGeom prst="rect">
              <a:avLst/>
            </a:prstGeom>
            <a:noFill/>
          </p:spPr>
        </p:pic>
        <p:pic>
          <p:nvPicPr>
            <p:cNvPr id="178" name="Image17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7304" y="486765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79" name="Image17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0560" y="6330696"/>
              <a:ext cx="417576" cy="518160"/>
            </a:xfrm>
            <a:prstGeom prst="rect">
              <a:avLst/>
            </a:prstGeom>
            <a:noFill/>
          </p:spPr>
        </p:pic>
        <p:pic>
          <p:nvPicPr>
            <p:cNvPr id="180" name="Image18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50036" y="6220968"/>
              <a:ext cx="149838" cy="147828"/>
            </a:xfrm>
            <a:prstGeom prst="rect">
              <a:avLst/>
            </a:prstGeom>
            <a:noFill/>
          </p:spPr>
        </p:pic>
      </p:grpSp>
      <p:grpSp>
        <p:nvGrpSpPr>
          <p:cNvPr id="181" name="Group181"/>
          <p:cNvGrpSpPr/>
          <p:nvPr/>
        </p:nvGrpSpPr>
        <p:grpSpPr>
          <a:xfrm>
            <a:off x="11371612" y="0"/>
            <a:ext cx="643604" cy="1729740"/>
            <a:chOff x="11371612" y="0"/>
            <a:chExt cx="643604" cy="1729740"/>
          </a:xfrm>
        </p:grpSpPr>
        <p:pic>
          <p:nvPicPr>
            <p:cNvPr id="182" name="Image18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83340" y="0"/>
              <a:ext cx="417576" cy="512064"/>
            </a:xfrm>
            <a:prstGeom prst="rect">
              <a:avLst/>
            </a:prstGeom>
            <a:noFill/>
          </p:spPr>
        </p:pic>
        <p:pic>
          <p:nvPicPr>
            <p:cNvPr id="183" name="Image18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371612" y="473964"/>
              <a:ext cx="149828" cy="152400"/>
            </a:xfrm>
            <a:prstGeom prst="rect">
              <a:avLst/>
            </a:prstGeom>
            <a:noFill/>
          </p:spPr>
        </p:pic>
        <p:pic>
          <p:nvPicPr>
            <p:cNvPr id="184" name="Image18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631168" y="1539240"/>
              <a:ext cx="188976" cy="190500"/>
            </a:xfrm>
            <a:prstGeom prst="rect">
              <a:avLst/>
            </a:prstGeom>
            <a:noFill/>
          </p:spPr>
        </p:pic>
        <p:pic>
          <p:nvPicPr>
            <p:cNvPr id="185" name="Image18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710416" y="4573"/>
              <a:ext cx="304800" cy="1545335"/>
            </a:xfrm>
            <a:prstGeom prst="rect">
              <a:avLst/>
            </a:prstGeom>
            <a:noFill/>
          </p:spPr>
        </p:pic>
      </p:grpSp>
      <p:grpSp>
        <p:nvGrpSpPr>
          <p:cNvPr id="186" name="Group186"/>
          <p:cNvGrpSpPr/>
          <p:nvPr/>
        </p:nvGrpSpPr>
        <p:grpSpPr>
          <a:xfrm>
            <a:off x="11440668" y="4867656"/>
            <a:ext cx="598932" cy="1981200"/>
            <a:chOff x="11440668" y="4867656"/>
            <a:chExt cx="598932" cy="1981200"/>
          </a:xfrm>
        </p:grpSpPr>
        <p:pic>
          <p:nvPicPr>
            <p:cNvPr id="187" name="Image18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440668" y="5045964"/>
              <a:ext cx="390144" cy="1802892"/>
            </a:xfrm>
            <a:prstGeom prst="rect">
              <a:avLst/>
            </a:prstGeom>
            <a:noFill/>
          </p:spPr>
        </p:pic>
        <p:pic>
          <p:nvPicPr>
            <p:cNvPr id="188" name="Image18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772900" y="5551932"/>
              <a:ext cx="156972" cy="155448"/>
            </a:xfrm>
            <a:prstGeom prst="rect">
              <a:avLst/>
            </a:prstGeom>
            <a:noFill/>
          </p:spPr>
        </p:pic>
        <p:pic>
          <p:nvPicPr>
            <p:cNvPr id="189" name="Image18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635740" y="4867656"/>
              <a:ext cx="188976" cy="188976"/>
            </a:xfrm>
            <a:prstGeom prst="rect">
              <a:avLst/>
            </a:prstGeom>
            <a:noFill/>
          </p:spPr>
        </p:pic>
        <p:pic>
          <p:nvPicPr>
            <p:cNvPr id="190" name="Image19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1849100" y="6416040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91" name="Image19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939016" y="6595872"/>
              <a:ext cx="24384" cy="252984"/>
            </a:xfrm>
            <a:prstGeom prst="rect">
              <a:avLst/>
            </a:prstGeom>
            <a:noFill/>
          </p:spPr>
        </p:pic>
      </p:grpSp>
      <p:grpSp>
        <p:nvGrpSpPr>
          <p:cNvPr id="192" name="Group192"/>
          <p:cNvGrpSpPr/>
          <p:nvPr/>
        </p:nvGrpSpPr>
        <p:grpSpPr>
          <a:xfrm>
            <a:off x="9144" y="0"/>
            <a:ext cx="4216908" cy="2366772"/>
            <a:chOff x="9144" y="0"/>
            <a:chExt cx="4216908" cy="2366772"/>
          </a:xfrm>
        </p:grpSpPr>
        <p:pic>
          <p:nvPicPr>
            <p:cNvPr id="193" name="Image19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300" y="4572"/>
              <a:ext cx="24384" cy="2180844"/>
            </a:xfrm>
            <a:prstGeom prst="rect">
              <a:avLst/>
            </a:prstGeom>
            <a:noFill/>
          </p:spPr>
        </p:pic>
        <p:pic>
          <p:nvPicPr>
            <p:cNvPr id="194" name="Image194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195" name="Image195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99644" y="0"/>
              <a:ext cx="579120" cy="1816608"/>
            </a:xfrm>
            <a:prstGeom prst="rect">
              <a:avLst/>
            </a:prstGeom>
            <a:noFill/>
          </p:spPr>
        </p:pic>
        <p:pic>
          <p:nvPicPr>
            <p:cNvPr id="196" name="Image196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02920" y="1801368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197" name="Image197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41604" y="0"/>
              <a:ext cx="422148" cy="527304"/>
            </a:xfrm>
            <a:prstGeom prst="rect">
              <a:avLst/>
            </a:prstGeom>
            <a:noFill/>
          </p:spPr>
        </p:pic>
        <p:pic>
          <p:nvPicPr>
            <p:cNvPr id="198" name="Image19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28208" y="489204"/>
              <a:ext cx="147288" cy="147828"/>
            </a:xfrm>
            <a:prstGeom prst="rect">
              <a:avLst/>
            </a:prstGeom>
            <a:noFill/>
          </p:spPr>
        </p:pic>
        <p:pic>
          <p:nvPicPr>
            <p:cNvPr id="199" name="Image199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9144" y="1801368"/>
              <a:ext cx="124968" cy="128016"/>
            </a:xfrm>
            <a:prstGeom prst="rect">
              <a:avLst/>
            </a:prstGeom>
            <a:noFill/>
          </p:spPr>
        </p:pic>
        <p:pic>
          <p:nvPicPr>
            <p:cNvPr id="200" name="Image200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28016" y="1382268"/>
              <a:ext cx="143256" cy="477012"/>
            </a:xfrm>
            <a:prstGeom prst="rect">
              <a:avLst/>
            </a:prstGeom>
            <a:noFill/>
          </p:spPr>
        </p:pic>
        <p:pic>
          <p:nvPicPr>
            <p:cNvPr id="201" name="Image201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04216" y="1850136"/>
              <a:ext cx="114300" cy="106680"/>
            </a:xfrm>
            <a:prstGeom prst="rect">
              <a:avLst/>
            </a:prstGeom>
            <a:noFill/>
          </p:spPr>
        </p:pic>
        <p:sp>
          <p:nvSpPr>
            <p:cNvPr id="202" name="Path202"/>
            <p:cNvSpPr/>
            <p:nvPr/>
          </p:nvSpPr>
          <p:spPr>
            <a:xfrm>
              <a:off x="1232853" y="1520825"/>
              <a:ext cx="2993199" cy="27432"/>
            </a:xfrm>
            <a:custGeom>
              <a:avLst/>
              <a:gdLst/>
              <a:ahLst/>
              <a:cxnLst/>
              <a:rect l="l" t="t" r="r" b="b"/>
              <a:pathLst>
                <a:path w="2993199" h="27432">
                  <a:moveTo>
                    <a:pt x="0" y="0"/>
                  </a:moveTo>
                  <a:lnTo>
                    <a:pt x="1496632" y="0"/>
                  </a:lnTo>
                  <a:lnTo>
                    <a:pt x="2993200" y="0"/>
                  </a:lnTo>
                  <a:lnTo>
                    <a:pt x="2993200" y="27432"/>
                  </a:lnTo>
                  <a:lnTo>
                    <a:pt x="1496632" y="27432"/>
                  </a:lnTo>
                  <a:lnTo>
                    <a:pt x="0" y="2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0" cap="sq">
              <a:solidFill>
                <a:srgbClr val="FF00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pic>
        <p:nvPicPr>
          <p:cNvPr id="203" name="Image20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074664" y="76200"/>
            <a:ext cx="5129784" cy="2249424"/>
          </a:xfrm>
          <a:prstGeom prst="rect">
            <a:avLst/>
          </a:prstGeom>
          <a:noFill/>
        </p:spPr>
      </p:pic>
      <p:sp>
        <p:nvSpPr>
          <p:cNvPr id="204" name="Text Box204"/>
          <p:cNvSpPr txBox="1"/>
          <p:nvPr/>
        </p:nvSpPr>
        <p:spPr>
          <a:xfrm>
            <a:off x="1232916" y="1096315"/>
            <a:ext cx="3032303" cy="4777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762"/>
              </a:lnSpc>
            </a:pPr>
            <a:r>
              <a:rPr lang="en-US" altLang="zh-CN" sz="3600" b="1" i="1" spc="2" dirty="0">
                <a:solidFill>
                  <a:srgbClr val="FF0000"/>
                </a:solidFill>
                <a:latin typeface="Tw Cen MT"/>
                <a:ea typeface="Tw Cen MT"/>
                <a:cs typeface="Tw Cen MT"/>
              </a:rPr>
              <a:t>OUTPUT</a:t>
            </a:r>
            <a:r>
              <a:rPr lang="en-US" altLang="zh-CN" sz="3600" b="1" i="1" dirty="0">
                <a:solidFill>
                  <a:srgbClr val="FF00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7" dirty="0">
                <a:solidFill>
                  <a:srgbClr val="FF0000"/>
                </a:solidFill>
                <a:latin typeface="Tw Cen MT"/>
                <a:ea typeface="Tw Cen MT"/>
                <a:cs typeface="Tw Cen MT"/>
              </a:rPr>
              <a:t>SYSTEM</a:t>
            </a:r>
            <a:endParaRPr lang="en-US" altLang="zh-CN" sz="3600" dirty="0">
              <a:latin typeface="Tw Cen MT"/>
              <a:ea typeface="Tw Cen MT"/>
              <a:cs typeface="Tw Cen MT"/>
            </a:endParaRPr>
          </a:p>
        </p:txBody>
      </p:sp>
      <p:sp>
        <p:nvSpPr>
          <p:cNvPr id="205" name="Text Box205"/>
          <p:cNvSpPr txBox="1"/>
          <p:nvPr/>
        </p:nvSpPr>
        <p:spPr>
          <a:xfrm>
            <a:off x="1232916" y="2197304"/>
            <a:ext cx="9663344" cy="193770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5086"/>
              </a:lnSpc>
            </a:pPr>
            <a:r>
              <a:rPr lang="en-US" altLang="zh-CN" sz="5150" spc="-8" dirty="0">
                <a:solidFill>
                  <a:srgbClr val="E6F3DC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4100" b="1" i="1" spc="4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THIS</a:t>
            </a:r>
            <a:r>
              <a:rPr lang="en-US" altLang="zh-CN" sz="4100" b="1" i="1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3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OUTPUT</a:t>
            </a:r>
            <a:r>
              <a:rPr lang="en-US" altLang="zh-CN" sz="4100" b="1" i="1" spc="1075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9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SYSTEM</a:t>
            </a:r>
            <a:r>
              <a:rPr lang="en-US" altLang="zh-CN" sz="4100" b="1" i="1" spc="-54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CONVENCE</a:t>
            </a:r>
            <a:r>
              <a:rPr lang="en-US" altLang="zh-CN" sz="4100" b="1" i="1" spc="-1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-4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FROM</a:t>
            </a:r>
            <a:r>
              <a:rPr lang="en-US" altLang="zh-CN" sz="4100" b="1" i="1" spc="-16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3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4100" b="1" i="1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-49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BINARY</a:t>
            </a:r>
            <a:r>
              <a:rPr lang="en-US" altLang="zh-CN" sz="4100" b="1" i="1" spc="-37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2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BITS</a:t>
            </a:r>
            <a:r>
              <a:rPr lang="en-US" altLang="zh-CN" sz="4100" b="1" i="1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0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OF</a:t>
            </a:r>
            <a:r>
              <a:rPr lang="en-US" altLang="zh-CN" sz="4100" b="1" i="1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-121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DATA</a:t>
            </a:r>
            <a:r>
              <a:rPr lang="en-US" altLang="zh-CN" sz="4100" b="1" i="1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2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INTO</a:t>
            </a:r>
            <a:r>
              <a:rPr lang="en-US" altLang="zh-CN" sz="4100" b="1" i="1" spc="-12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2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USER</a:t>
            </a:r>
            <a:r>
              <a:rPr lang="en-US" altLang="zh-CN" sz="4100" b="1" i="1" spc="-13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2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UNDER</a:t>
            </a:r>
            <a:r>
              <a:rPr lang="en-US" altLang="zh-CN" sz="4100" b="1" i="1" spc="1091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-30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STABLE</a:t>
            </a:r>
            <a:r>
              <a:rPr lang="en-US" altLang="zh-CN" sz="4100" b="1" i="1" spc="-18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4100" b="1" i="1" spc="-37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FORMET.</a:t>
            </a:r>
            <a:endParaRPr lang="en-US" altLang="zh-CN" sz="4100">
              <a:latin typeface="Tw Cen MT"/>
              <a:ea typeface="Tw Cen MT"/>
              <a:cs typeface="Tw Cen MT"/>
            </a:endParaRPr>
          </a:p>
        </p:txBody>
      </p:sp>
      <p:sp>
        <p:nvSpPr>
          <p:cNvPr id="206" name="Text Box206"/>
          <p:cNvSpPr txBox="1"/>
          <p:nvPr/>
        </p:nvSpPr>
        <p:spPr>
          <a:xfrm>
            <a:off x="1232916" y="4232638"/>
            <a:ext cx="9109968" cy="68003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5355"/>
              </a:lnSpc>
            </a:pPr>
            <a:r>
              <a:rPr lang="en-US" altLang="zh-CN" sz="5100" b="1" i="1" spc="10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1.</a:t>
            </a:r>
            <a:r>
              <a:rPr lang="en-US" altLang="zh-CN" sz="4100" b="1" i="1" spc="-4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EX=PEOTLER,MONITOR,PRINTER,SPEAKER</a:t>
            </a:r>
            <a:endParaRPr lang="en-US" altLang="zh-CN" sz="4100">
              <a:latin typeface="Tw Cen MT"/>
              <a:ea typeface="Tw Cen MT"/>
              <a:cs typeface="Tw Cen MT"/>
            </a:endParaRPr>
          </a:p>
        </p:txBody>
      </p:sp>
      <p:sp>
        <p:nvSpPr>
          <p:cNvPr id="207" name="Text Box207"/>
          <p:cNvSpPr txBox="1"/>
          <p:nvPr/>
        </p:nvSpPr>
        <p:spPr>
          <a:xfrm>
            <a:off x="1690370" y="4968103"/>
            <a:ext cx="787151" cy="54498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291"/>
              </a:lnSpc>
            </a:pPr>
            <a:r>
              <a:rPr lang="en-US" altLang="zh-CN" sz="4100" b="1" i="1" spc="2" dirty="0">
                <a:solidFill>
                  <a:srgbClr val="E6F3DC"/>
                </a:solidFill>
                <a:latin typeface="Tw Cen MT"/>
                <a:ea typeface="Tw Cen MT"/>
                <a:cs typeface="Tw Cen MT"/>
              </a:rPr>
              <a:t>ETC</a:t>
            </a:r>
            <a:endParaRPr lang="en-US" altLang="zh-CN" sz="4100">
              <a:latin typeface="Tw Cen MT"/>
              <a:ea typeface="Tw Cen MT"/>
              <a:cs typeface="Tw Cen M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grpSp>
        <p:nvGrpSpPr>
          <p:cNvPr id="209" name="Group209"/>
          <p:cNvGrpSpPr/>
          <p:nvPr/>
        </p:nvGrpSpPr>
        <p:grpSpPr>
          <a:xfrm>
            <a:off x="0" y="3549396"/>
            <a:ext cx="219456" cy="661416"/>
            <a:chOff x="0" y="3549396"/>
            <a:chExt cx="219456" cy="661416"/>
          </a:xfrm>
        </p:grpSpPr>
        <p:pic>
          <p:nvPicPr>
            <p:cNvPr id="210" name="Image2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" y="402183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11" name="Image2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49396"/>
              <a:ext cx="138684" cy="481584"/>
            </a:xfrm>
            <a:prstGeom prst="rect">
              <a:avLst/>
            </a:prstGeom>
            <a:noFill/>
          </p:spPr>
        </p:pic>
      </p:grpSp>
      <p:grpSp>
        <p:nvGrpSpPr>
          <p:cNvPr id="212" name="Group212"/>
          <p:cNvGrpSpPr/>
          <p:nvPr/>
        </p:nvGrpSpPr>
        <p:grpSpPr>
          <a:xfrm>
            <a:off x="9144" y="0"/>
            <a:ext cx="1166352" cy="2366772"/>
            <a:chOff x="9144" y="0"/>
            <a:chExt cx="1166352" cy="2366772"/>
          </a:xfrm>
        </p:grpSpPr>
        <p:pic>
          <p:nvPicPr>
            <p:cNvPr id="213" name="Image2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" y="4572"/>
              <a:ext cx="24384" cy="2180844"/>
            </a:xfrm>
            <a:prstGeom prst="rect">
              <a:avLst/>
            </a:prstGeom>
            <a:noFill/>
          </p:spPr>
        </p:pic>
        <p:pic>
          <p:nvPicPr>
            <p:cNvPr id="214" name="Image2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15" name="Image2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644" y="0"/>
              <a:ext cx="579120" cy="1816608"/>
            </a:xfrm>
            <a:prstGeom prst="rect">
              <a:avLst/>
            </a:prstGeom>
            <a:noFill/>
          </p:spPr>
        </p:pic>
        <p:pic>
          <p:nvPicPr>
            <p:cNvPr id="216" name="Image2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920" y="1801368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17" name="Image2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604" y="0"/>
              <a:ext cx="422148" cy="527304"/>
            </a:xfrm>
            <a:prstGeom prst="rect">
              <a:avLst/>
            </a:prstGeom>
            <a:noFill/>
          </p:spPr>
        </p:pic>
        <p:pic>
          <p:nvPicPr>
            <p:cNvPr id="218" name="Image21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208" y="489204"/>
              <a:ext cx="147288" cy="147828"/>
            </a:xfrm>
            <a:prstGeom prst="rect">
              <a:avLst/>
            </a:prstGeom>
            <a:noFill/>
          </p:spPr>
        </p:pic>
        <p:pic>
          <p:nvPicPr>
            <p:cNvPr id="219" name="Image21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4" y="1801368"/>
              <a:ext cx="124968" cy="128016"/>
            </a:xfrm>
            <a:prstGeom prst="rect">
              <a:avLst/>
            </a:prstGeom>
            <a:noFill/>
          </p:spPr>
        </p:pic>
        <p:pic>
          <p:nvPicPr>
            <p:cNvPr id="220" name="Image2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8016" y="1382268"/>
              <a:ext cx="143256" cy="477012"/>
            </a:xfrm>
            <a:prstGeom prst="rect">
              <a:avLst/>
            </a:prstGeom>
            <a:noFill/>
          </p:spPr>
        </p:pic>
        <p:pic>
          <p:nvPicPr>
            <p:cNvPr id="221" name="Image22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216" y="1850136"/>
              <a:ext cx="114300" cy="106680"/>
            </a:xfrm>
            <a:prstGeom prst="rect">
              <a:avLst/>
            </a:prstGeom>
            <a:noFill/>
          </p:spPr>
        </p:pic>
      </p:grpSp>
      <p:grpSp>
        <p:nvGrpSpPr>
          <p:cNvPr id="222" name="Group222"/>
          <p:cNvGrpSpPr/>
          <p:nvPr/>
        </p:nvGrpSpPr>
        <p:grpSpPr>
          <a:xfrm>
            <a:off x="0" y="4482084"/>
            <a:ext cx="1199874" cy="2366772"/>
            <a:chOff x="0" y="4482084"/>
            <a:chExt cx="1199874" cy="2366772"/>
          </a:xfrm>
        </p:grpSpPr>
        <p:pic>
          <p:nvPicPr>
            <p:cNvPr id="223" name="Image22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12" y="4661916"/>
              <a:ext cx="22860" cy="2182368"/>
            </a:xfrm>
            <a:prstGeom prst="rect">
              <a:avLst/>
            </a:prstGeom>
            <a:noFill/>
          </p:spPr>
        </p:pic>
        <p:pic>
          <p:nvPicPr>
            <p:cNvPr id="224" name="Image22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028" y="5041393"/>
              <a:ext cx="579120" cy="1807463"/>
            </a:xfrm>
            <a:prstGeom prst="rect">
              <a:avLst/>
            </a:prstGeom>
            <a:noFill/>
          </p:spPr>
        </p:pic>
        <p:pic>
          <p:nvPicPr>
            <p:cNvPr id="225" name="Image22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816" y="4482084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26" name="Image22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5637784"/>
              <a:ext cx="71628" cy="1206500"/>
            </a:xfrm>
            <a:prstGeom prst="rect">
              <a:avLst/>
            </a:prstGeom>
            <a:noFill/>
          </p:spPr>
        </p:pic>
        <p:pic>
          <p:nvPicPr>
            <p:cNvPr id="227" name="Image22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7304" y="486765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28" name="Image22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0560" y="6330696"/>
              <a:ext cx="417576" cy="518160"/>
            </a:xfrm>
            <a:prstGeom prst="rect">
              <a:avLst/>
            </a:prstGeom>
            <a:noFill/>
          </p:spPr>
        </p:pic>
        <p:pic>
          <p:nvPicPr>
            <p:cNvPr id="229" name="Image2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0036" y="6220968"/>
              <a:ext cx="149838" cy="147828"/>
            </a:xfrm>
            <a:prstGeom prst="rect">
              <a:avLst/>
            </a:prstGeom>
            <a:noFill/>
          </p:spPr>
        </p:pic>
      </p:grpSp>
      <p:grpSp>
        <p:nvGrpSpPr>
          <p:cNvPr id="230" name="Group230"/>
          <p:cNvGrpSpPr/>
          <p:nvPr/>
        </p:nvGrpSpPr>
        <p:grpSpPr>
          <a:xfrm>
            <a:off x="8075676" y="0"/>
            <a:ext cx="3939540" cy="2248662"/>
            <a:chOff x="8075676" y="0"/>
            <a:chExt cx="3939540" cy="2248662"/>
          </a:xfrm>
        </p:grpSpPr>
        <p:pic>
          <p:nvPicPr>
            <p:cNvPr id="231" name="Image23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83340" y="0"/>
              <a:ext cx="417576" cy="512064"/>
            </a:xfrm>
            <a:prstGeom prst="rect">
              <a:avLst/>
            </a:prstGeom>
            <a:noFill/>
          </p:spPr>
        </p:pic>
        <p:pic>
          <p:nvPicPr>
            <p:cNvPr id="232" name="Image23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075676" y="452628"/>
              <a:ext cx="3755898" cy="1796034"/>
            </a:xfrm>
            <a:prstGeom prst="rect">
              <a:avLst/>
            </a:prstGeom>
            <a:noFill/>
          </p:spPr>
        </p:pic>
        <p:pic>
          <p:nvPicPr>
            <p:cNvPr id="233" name="Image233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710416" y="4573"/>
              <a:ext cx="304800" cy="1545335"/>
            </a:xfrm>
            <a:prstGeom prst="rect">
              <a:avLst/>
            </a:prstGeom>
            <a:noFill/>
          </p:spPr>
        </p:pic>
      </p:grpSp>
      <p:grpSp>
        <p:nvGrpSpPr>
          <p:cNvPr id="234" name="Group234"/>
          <p:cNvGrpSpPr/>
          <p:nvPr/>
        </p:nvGrpSpPr>
        <p:grpSpPr>
          <a:xfrm>
            <a:off x="11440668" y="4867656"/>
            <a:ext cx="598932" cy="1981200"/>
            <a:chOff x="11440668" y="4867656"/>
            <a:chExt cx="598932" cy="1981200"/>
          </a:xfrm>
        </p:grpSpPr>
        <p:pic>
          <p:nvPicPr>
            <p:cNvPr id="235" name="Image235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440668" y="5045964"/>
              <a:ext cx="390144" cy="1802892"/>
            </a:xfrm>
            <a:prstGeom prst="rect">
              <a:avLst/>
            </a:prstGeom>
            <a:noFill/>
          </p:spPr>
        </p:pic>
        <p:pic>
          <p:nvPicPr>
            <p:cNvPr id="236" name="Image236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772900" y="5551932"/>
              <a:ext cx="156972" cy="155448"/>
            </a:xfrm>
            <a:prstGeom prst="rect">
              <a:avLst/>
            </a:prstGeom>
            <a:noFill/>
          </p:spPr>
        </p:pic>
        <p:pic>
          <p:nvPicPr>
            <p:cNvPr id="237" name="Image237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635740" y="4867656"/>
              <a:ext cx="188976" cy="188976"/>
            </a:xfrm>
            <a:prstGeom prst="rect">
              <a:avLst/>
            </a:prstGeom>
            <a:noFill/>
          </p:spPr>
        </p:pic>
        <p:pic>
          <p:nvPicPr>
            <p:cNvPr id="238" name="Image23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849100" y="6416040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39" name="Image239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939016" y="6595872"/>
              <a:ext cx="24384" cy="252984"/>
            </a:xfrm>
            <a:prstGeom prst="rect">
              <a:avLst/>
            </a:prstGeom>
            <a:noFill/>
          </p:spPr>
        </p:pic>
      </p:grpSp>
      <p:sp>
        <p:nvSpPr>
          <p:cNvPr id="240" name="Path240"/>
          <p:cNvSpPr/>
          <p:nvPr/>
        </p:nvSpPr>
        <p:spPr>
          <a:xfrm>
            <a:off x="4567936" y="1520825"/>
            <a:ext cx="3051049" cy="27432"/>
          </a:xfrm>
          <a:custGeom>
            <a:avLst/>
            <a:gdLst/>
            <a:ahLst/>
            <a:cxnLst/>
            <a:rect l="l" t="t" r="r" b="b"/>
            <a:pathLst>
              <a:path w="3051049" h="27432">
                <a:moveTo>
                  <a:pt x="0" y="0"/>
                </a:moveTo>
                <a:lnTo>
                  <a:pt x="1525524" y="0"/>
                </a:lnTo>
                <a:lnTo>
                  <a:pt x="3051049" y="0"/>
                </a:lnTo>
                <a:lnTo>
                  <a:pt x="3051049" y="27432"/>
                </a:lnTo>
                <a:lnTo>
                  <a:pt x="1525524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0" cap="sq">
            <a:solidFill>
              <a:srgbClr val="FF0000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41" name="Text Box241"/>
          <p:cNvSpPr txBox="1"/>
          <p:nvPr/>
        </p:nvSpPr>
        <p:spPr>
          <a:xfrm>
            <a:off x="4568699" y="1096315"/>
            <a:ext cx="3090366" cy="4777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762"/>
              </a:lnSpc>
            </a:pPr>
            <a:r>
              <a:rPr lang="en-US" altLang="zh-CN" sz="3600" b="1" i="1" spc="-18" dirty="0">
                <a:solidFill>
                  <a:srgbClr val="FF0000"/>
                </a:solidFill>
                <a:latin typeface="Tw Cen MT"/>
                <a:ea typeface="Tw Cen MT"/>
                <a:cs typeface="Tw Cen MT"/>
              </a:rPr>
              <a:t>MOTHER</a:t>
            </a:r>
            <a:r>
              <a:rPr lang="en-US" altLang="zh-CN" sz="3600" b="1" i="1" dirty="0">
                <a:solidFill>
                  <a:srgbClr val="FF00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-20" dirty="0">
                <a:solidFill>
                  <a:srgbClr val="FF0000"/>
                </a:solidFill>
                <a:latin typeface="Tw Cen MT"/>
                <a:ea typeface="Tw Cen MT"/>
                <a:cs typeface="Tw Cen MT"/>
              </a:rPr>
              <a:t>BOARD</a:t>
            </a:r>
            <a:endParaRPr lang="en-US" altLang="zh-CN" sz="3600">
              <a:latin typeface="Tw Cen MT"/>
              <a:ea typeface="Tw Cen MT"/>
              <a:cs typeface="Tw Cen MT"/>
            </a:endParaRPr>
          </a:p>
        </p:txBody>
      </p:sp>
      <p:sp>
        <p:nvSpPr>
          <p:cNvPr id="242" name="Text Box242"/>
          <p:cNvSpPr txBox="1"/>
          <p:nvPr/>
        </p:nvSpPr>
        <p:spPr>
          <a:xfrm>
            <a:off x="1232916" y="2268793"/>
            <a:ext cx="9434958" cy="1032719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514350" indent="-514350" algn="l" rtl="0">
              <a:lnSpc>
                <a:spcPts val="4044"/>
              </a:lnSpc>
              <a:buAutoNum type="arabicPeriod"/>
            </a:pP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2700" b="1" i="1" spc="-1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1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MOTHER </a:t>
            </a:r>
            <a:r>
              <a:rPr lang="en-US" altLang="zh-CN" sz="2700" b="1" i="1" spc="-1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BOARD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ALSO</a:t>
            </a:r>
            <a:r>
              <a:rPr lang="en-US" altLang="zh-CN" sz="2700" b="1" i="1" spc="-1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1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KNOWN</a:t>
            </a:r>
            <a:r>
              <a:rPr lang="en-US" altLang="zh-CN" sz="2700" b="1" i="1" spc="-9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AS</a:t>
            </a:r>
            <a:r>
              <a:rPr lang="en-US" altLang="zh-CN" sz="2700" b="1" i="1" spc="-1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MAIN</a:t>
            </a:r>
            <a:r>
              <a:rPr lang="en-US" altLang="zh-CN" sz="2700" b="1" i="1" spc="-1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1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BOARD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ON</a:t>
            </a:r>
            <a:r>
              <a:rPr lang="en-US" altLang="zh-CN" sz="2700" b="1" i="1" spc="-2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1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PCB.</a:t>
            </a:r>
          </a:p>
          <a:p>
            <a:pPr marL="514350" indent="-514350" algn="l" rtl="0">
              <a:lnSpc>
                <a:spcPts val="4044"/>
              </a:lnSpc>
              <a:buAutoNum type="arabicPeriod"/>
            </a:pP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2700" b="1" i="1" spc="70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PCB</a:t>
            </a:r>
            <a:r>
              <a:rPr lang="en-US" altLang="zh-CN" sz="2700" b="1" i="1" spc="-1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2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STANDS</a:t>
            </a:r>
            <a:r>
              <a:rPr lang="en-US" altLang="zh-CN" sz="2700" b="1" i="1" spc="-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FOR</a:t>
            </a:r>
            <a:r>
              <a:rPr lang="en-US" altLang="zh-CN" sz="2700" b="1" i="1" spc="-1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PRINTED</a:t>
            </a:r>
            <a:r>
              <a:rPr lang="en-US" altLang="zh-CN" sz="2700" b="1" i="1" spc="-1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CIRCUIT</a:t>
            </a:r>
            <a:r>
              <a:rPr lang="en-US" altLang="zh-CN" sz="2700" b="1" i="1" spc="9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1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BOARD,WHEARE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ALL</a:t>
            </a:r>
            <a:r>
              <a:rPr lang="en-US" altLang="zh-CN" sz="2700" b="1" i="1" spc="-1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endParaRPr lang="en-US" altLang="zh-CN" sz="2700" dirty="0">
              <a:latin typeface="Tw Cen MT"/>
              <a:ea typeface="Tw Cen MT"/>
              <a:cs typeface="Tw Cen MT"/>
            </a:endParaRPr>
          </a:p>
        </p:txBody>
      </p:sp>
      <p:sp>
        <p:nvSpPr>
          <p:cNvPr id="243" name="Text Box243"/>
          <p:cNvSpPr txBox="1"/>
          <p:nvPr/>
        </p:nvSpPr>
        <p:spPr>
          <a:xfrm>
            <a:off x="1690370" y="3374111"/>
            <a:ext cx="6668073" cy="35833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821"/>
              </a:lnSpc>
            </a:pPr>
            <a:r>
              <a:rPr lang="en-US" altLang="zh-CN" sz="2700" b="1" i="1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COMPONENTS</a:t>
            </a:r>
            <a:r>
              <a:rPr lang="en-US" altLang="zh-CN" sz="2700" b="1" i="1" spc="-3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ARE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CONNECTED</a:t>
            </a:r>
            <a:r>
              <a:rPr lang="en-US" altLang="zh-CN" sz="2700" b="1" i="1" spc="-2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TO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HIS</a:t>
            </a:r>
            <a:r>
              <a:rPr lang="en-US" altLang="zh-CN" sz="2700" b="1" i="1" spc="-1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2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BOARD.</a:t>
            </a:r>
            <a:endParaRPr lang="en-US" altLang="zh-CN" sz="2700">
              <a:latin typeface="Tw Cen MT"/>
              <a:ea typeface="Tw Cen MT"/>
              <a:cs typeface="Tw Cen MT"/>
            </a:endParaRPr>
          </a:p>
        </p:txBody>
      </p:sp>
      <p:sp>
        <p:nvSpPr>
          <p:cNvPr id="244" name="Text Box244"/>
          <p:cNvSpPr txBox="1"/>
          <p:nvPr/>
        </p:nvSpPr>
        <p:spPr>
          <a:xfrm>
            <a:off x="1232916" y="3879915"/>
            <a:ext cx="9605582" cy="8846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457454" indent="-457454" algn="l" rtl="0">
              <a:lnSpc>
                <a:spcPts val="3483"/>
              </a:lnSpc>
            </a:pPr>
            <a:r>
              <a:rPr lang="en-US" altLang="zh-CN" sz="3350" b="1" i="1" spc="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3.</a:t>
            </a:r>
            <a:r>
              <a:rPr lang="en-US" altLang="zh-CN" sz="3350" b="1" i="1" spc="21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SO</a:t>
            </a:r>
            <a:r>
              <a:rPr lang="en-US" altLang="zh-CN" sz="2700" b="1" i="1" spc="71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2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THAT</a:t>
            </a:r>
            <a:r>
              <a:rPr lang="en-US" altLang="zh-CN" sz="2700" b="1" i="1" spc="-2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1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MOTHER</a:t>
            </a:r>
            <a:r>
              <a:rPr lang="en-US" altLang="zh-CN" sz="2700" b="1" i="1" spc="-2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1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BOARD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IS</a:t>
            </a:r>
            <a:r>
              <a:rPr lang="en-US" altLang="zh-CN" sz="2700" b="1" i="1" spc="-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CALLED</a:t>
            </a:r>
            <a:r>
              <a:rPr lang="en-US" altLang="zh-CN" sz="2700" b="1" i="1" spc="-1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HEART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OF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</a:t>
            </a:r>
            <a:r>
              <a:rPr lang="en-US" altLang="zh-CN" sz="2700" b="1" i="1" spc="-1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COMPUTER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SYSTEM.</a:t>
            </a:r>
            <a:endParaRPr lang="en-US" altLang="zh-CN" sz="2700">
              <a:latin typeface="Tw Cen MT"/>
              <a:ea typeface="Tw Cen MT"/>
              <a:cs typeface="Tw Cen MT"/>
            </a:endParaRPr>
          </a:p>
        </p:txBody>
      </p:sp>
      <p:sp>
        <p:nvSpPr>
          <p:cNvPr id="245" name="Text Box245"/>
          <p:cNvSpPr txBox="1"/>
          <p:nvPr/>
        </p:nvSpPr>
        <p:spPr>
          <a:xfrm>
            <a:off x="1232916" y="4913829"/>
            <a:ext cx="9241908" cy="4475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524"/>
              </a:lnSpc>
            </a:pPr>
            <a:r>
              <a:rPr lang="en-US" altLang="zh-CN" sz="3350" b="1" i="1" spc="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4.</a:t>
            </a:r>
            <a:r>
              <a:rPr lang="en-US" altLang="zh-CN" sz="3350" b="1" i="1" spc="21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IT</a:t>
            </a:r>
            <a:r>
              <a:rPr lang="en-US" altLang="zh-CN" sz="2700" b="1" i="1" spc="-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ALSO</a:t>
            </a:r>
            <a:r>
              <a:rPr lang="en-US" altLang="zh-CN" sz="2700" b="1" i="1" spc="-1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2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PROVIDE</a:t>
            </a:r>
            <a:r>
              <a:rPr lang="en-US" altLang="zh-CN" sz="2700" b="1" i="1" spc="70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</a:t>
            </a:r>
            <a:r>
              <a:rPr lang="en-US" altLang="zh-CN" sz="2700" b="1" i="1" spc="-19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SOCKET</a:t>
            </a:r>
            <a:r>
              <a:rPr lang="en-US" altLang="zh-CN" sz="2700" b="1" i="1" spc="-1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ARE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WHERE</a:t>
            </a:r>
            <a:r>
              <a:rPr lang="en-US" altLang="zh-CN" sz="2700" b="1" i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</a:t>
            </a:r>
            <a:r>
              <a:rPr lang="en-US" altLang="zh-CN" sz="2700" b="1" i="1" spc="-1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CPU</a:t>
            </a:r>
            <a:r>
              <a:rPr lang="en-US" altLang="zh-CN" sz="2700" b="1" i="1" spc="-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CAN</a:t>
            </a:r>
            <a:r>
              <a:rPr lang="en-US" altLang="zh-CN" sz="2700" b="1" i="1" spc="-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700" b="1" i="1" spc="-2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INSTALED.</a:t>
            </a:r>
            <a:endParaRPr lang="en-US" altLang="zh-CN" sz="2700">
              <a:latin typeface="Tw Cen MT"/>
              <a:ea typeface="Tw Cen MT"/>
              <a:cs typeface="Tw Cen M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Image2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grpSp>
        <p:nvGrpSpPr>
          <p:cNvPr id="247" name="Group247"/>
          <p:cNvGrpSpPr/>
          <p:nvPr/>
        </p:nvGrpSpPr>
        <p:grpSpPr>
          <a:xfrm>
            <a:off x="0" y="3549396"/>
            <a:ext cx="219456" cy="661416"/>
            <a:chOff x="0" y="3549396"/>
            <a:chExt cx="219456" cy="661416"/>
          </a:xfrm>
        </p:grpSpPr>
        <p:pic>
          <p:nvPicPr>
            <p:cNvPr id="248" name="Image2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" y="402183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49" name="Image2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49396"/>
              <a:ext cx="138684" cy="481584"/>
            </a:xfrm>
            <a:prstGeom prst="rect">
              <a:avLst/>
            </a:prstGeom>
            <a:noFill/>
          </p:spPr>
        </p:pic>
      </p:grpSp>
      <p:grpSp>
        <p:nvGrpSpPr>
          <p:cNvPr id="250" name="Group250"/>
          <p:cNvGrpSpPr/>
          <p:nvPr/>
        </p:nvGrpSpPr>
        <p:grpSpPr>
          <a:xfrm>
            <a:off x="9144" y="0"/>
            <a:ext cx="1166352" cy="2366772"/>
            <a:chOff x="9144" y="0"/>
            <a:chExt cx="1166352" cy="2366772"/>
          </a:xfrm>
        </p:grpSpPr>
        <p:pic>
          <p:nvPicPr>
            <p:cNvPr id="251" name="Image2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" y="4572"/>
              <a:ext cx="24384" cy="2180844"/>
            </a:xfrm>
            <a:prstGeom prst="rect">
              <a:avLst/>
            </a:prstGeom>
            <a:noFill/>
          </p:spPr>
        </p:pic>
        <p:pic>
          <p:nvPicPr>
            <p:cNvPr id="252" name="Image2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53" name="Image2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644" y="0"/>
              <a:ext cx="579120" cy="1816608"/>
            </a:xfrm>
            <a:prstGeom prst="rect">
              <a:avLst/>
            </a:prstGeom>
            <a:noFill/>
          </p:spPr>
        </p:pic>
        <p:pic>
          <p:nvPicPr>
            <p:cNvPr id="254" name="Image2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920" y="1801368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55" name="Image25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604" y="0"/>
              <a:ext cx="422148" cy="527304"/>
            </a:xfrm>
            <a:prstGeom prst="rect">
              <a:avLst/>
            </a:prstGeom>
            <a:noFill/>
          </p:spPr>
        </p:pic>
        <p:pic>
          <p:nvPicPr>
            <p:cNvPr id="256" name="Image25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208" y="489204"/>
              <a:ext cx="147288" cy="147828"/>
            </a:xfrm>
            <a:prstGeom prst="rect">
              <a:avLst/>
            </a:prstGeom>
            <a:noFill/>
          </p:spPr>
        </p:pic>
        <p:pic>
          <p:nvPicPr>
            <p:cNvPr id="257" name="Image25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4" y="1801368"/>
              <a:ext cx="124968" cy="128016"/>
            </a:xfrm>
            <a:prstGeom prst="rect">
              <a:avLst/>
            </a:prstGeom>
            <a:noFill/>
          </p:spPr>
        </p:pic>
        <p:pic>
          <p:nvPicPr>
            <p:cNvPr id="258" name="Image25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8016" y="1382268"/>
              <a:ext cx="143256" cy="477012"/>
            </a:xfrm>
            <a:prstGeom prst="rect">
              <a:avLst/>
            </a:prstGeom>
            <a:noFill/>
          </p:spPr>
        </p:pic>
        <p:pic>
          <p:nvPicPr>
            <p:cNvPr id="259" name="Image25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216" y="1850136"/>
              <a:ext cx="114300" cy="106680"/>
            </a:xfrm>
            <a:prstGeom prst="rect">
              <a:avLst/>
            </a:prstGeom>
            <a:noFill/>
          </p:spPr>
        </p:pic>
      </p:grpSp>
      <p:grpSp>
        <p:nvGrpSpPr>
          <p:cNvPr id="260" name="Group260"/>
          <p:cNvGrpSpPr/>
          <p:nvPr/>
        </p:nvGrpSpPr>
        <p:grpSpPr>
          <a:xfrm>
            <a:off x="0" y="4482084"/>
            <a:ext cx="1199874" cy="2366772"/>
            <a:chOff x="0" y="4482084"/>
            <a:chExt cx="1199874" cy="2366772"/>
          </a:xfrm>
        </p:grpSpPr>
        <p:pic>
          <p:nvPicPr>
            <p:cNvPr id="261" name="Image26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12" y="4661916"/>
              <a:ext cx="22860" cy="2182368"/>
            </a:xfrm>
            <a:prstGeom prst="rect">
              <a:avLst/>
            </a:prstGeom>
            <a:noFill/>
          </p:spPr>
        </p:pic>
        <p:pic>
          <p:nvPicPr>
            <p:cNvPr id="262" name="Image26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028" y="5041393"/>
              <a:ext cx="579120" cy="1807463"/>
            </a:xfrm>
            <a:prstGeom prst="rect">
              <a:avLst/>
            </a:prstGeom>
            <a:noFill/>
          </p:spPr>
        </p:pic>
        <p:pic>
          <p:nvPicPr>
            <p:cNvPr id="263" name="Image26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816" y="4482084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64" name="Image26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5637784"/>
              <a:ext cx="71628" cy="1206500"/>
            </a:xfrm>
            <a:prstGeom prst="rect">
              <a:avLst/>
            </a:prstGeom>
            <a:noFill/>
          </p:spPr>
        </p:pic>
        <p:pic>
          <p:nvPicPr>
            <p:cNvPr id="265" name="Image265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7304" y="486765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66" name="Image26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0560" y="6330696"/>
              <a:ext cx="417576" cy="518160"/>
            </a:xfrm>
            <a:prstGeom prst="rect">
              <a:avLst/>
            </a:prstGeom>
            <a:noFill/>
          </p:spPr>
        </p:pic>
        <p:pic>
          <p:nvPicPr>
            <p:cNvPr id="267" name="Image267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0036" y="6220968"/>
              <a:ext cx="149838" cy="147828"/>
            </a:xfrm>
            <a:prstGeom prst="rect">
              <a:avLst/>
            </a:prstGeom>
            <a:noFill/>
          </p:spPr>
        </p:pic>
      </p:grpSp>
      <p:grpSp>
        <p:nvGrpSpPr>
          <p:cNvPr id="268" name="Group268"/>
          <p:cNvGrpSpPr/>
          <p:nvPr/>
        </p:nvGrpSpPr>
        <p:grpSpPr>
          <a:xfrm>
            <a:off x="11371612" y="0"/>
            <a:ext cx="643604" cy="1729740"/>
            <a:chOff x="11371612" y="0"/>
            <a:chExt cx="643604" cy="1729740"/>
          </a:xfrm>
        </p:grpSpPr>
        <p:pic>
          <p:nvPicPr>
            <p:cNvPr id="269" name="Image26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83340" y="0"/>
              <a:ext cx="417576" cy="512064"/>
            </a:xfrm>
            <a:prstGeom prst="rect">
              <a:avLst/>
            </a:prstGeom>
            <a:noFill/>
          </p:spPr>
        </p:pic>
        <p:pic>
          <p:nvPicPr>
            <p:cNvPr id="270" name="Image270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371612" y="473964"/>
              <a:ext cx="149828" cy="152400"/>
            </a:xfrm>
            <a:prstGeom prst="rect">
              <a:avLst/>
            </a:prstGeom>
            <a:noFill/>
          </p:spPr>
        </p:pic>
        <p:pic>
          <p:nvPicPr>
            <p:cNvPr id="271" name="Image271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631168" y="1539240"/>
              <a:ext cx="188976" cy="190500"/>
            </a:xfrm>
            <a:prstGeom prst="rect">
              <a:avLst/>
            </a:prstGeom>
            <a:noFill/>
          </p:spPr>
        </p:pic>
        <p:pic>
          <p:nvPicPr>
            <p:cNvPr id="272" name="Image27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710416" y="4573"/>
              <a:ext cx="304800" cy="1545335"/>
            </a:xfrm>
            <a:prstGeom prst="rect">
              <a:avLst/>
            </a:prstGeom>
            <a:noFill/>
          </p:spPr>
        </p:pic>
      </p:grpSp>
      <p:grpSp>
        <p:nvGrpSpPr>
          <p:cNvPr id="273" name="Group273"/>
          <p:cNvGrpSpPr/>
          <p:nvPr/>
        </p:nvGrpSpPr>
        <p:grpSpPr>
          <a:xfrm>
            <a:off x="11440668" y="4867656"/>
            <a:ext cx="598932" cy="1981200"/>
            <a:chOff x="11440668" y="4867656"/>
            <a:chExt cx="598932" cy="1981200"/>
          </a:xfrm>
        </p:grpSpPr>
        <p:pic>
          <p:nvPicPr>
            <p:cNvPr id="274" name="Image274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440668" y="5045964"/>
              <a:ext cx="390144" cy="1802892"/>
            </a:xfrm>
            <a:prstGeom prst="rect">
              <a:avLst/>
            </a:prstGeom>
            <a:noFill/>
          </p:spPr>
        </p:pic>
        <p:pic>
          <p:nvPicPr>
            <p:cNvPr id="275" name="Image275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772900" y="5551932"/>
              <a:ext cx="156972" cy="155448"/>
            </a:xfrm>
            <a:prstGeom prst="rect">
              <a:avLst/>
            </a:prstGeom>
            <a:noFill/>
          </p:spPr>
        </p:pic>
        <p:pic>
          <p:nvPicPr>
            <p:cNvPr id="276" name="Image276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635740" y="4867656"/>
              <a:ext cx="188976" cy="188976"/>
            </a:xfrm>
            <a:prstGeom prst="rect">
              <a:avLst/>
            </a:prstGeom>
            <a:noFill/>
          </p:spPr>
        </p:pic>
        <p:pic>
          <p:nvPicPr>
            <p:cNvPr id="277" name="Image277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849100" y="6416040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78" name="Image278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1939016" y="6595872"/>
              <a:ext cx="24384" cy="252984"/>
            </a:xfrm>
            <a:prstGeom prst="rect">
              <a:avLst/>
            </a:prstGeom>
            <a:noFill/>
          </p:spPr>
        </p:pic>
      </p:grpSp>
      <p:sp>
        <p:nvSpPr>
          <p:cNvPr id="279" name="Path279"/>
          <p:cNvSpPr/>
          <p:nvPr/>
        </p:nvSpPr>
        <p:spPr>
          <a:xfrm>
            <a:off x="4554220" y="1520825"/>
            <a:ext cx="3078480" cy="27432"/>
          </a:xfrm>
          <a:custGeom>
            <a:avLst/>
            <a:gdLst/>
            <a:ahLst/>
            <a:cxnLst/>
            <a:rect l="l" t="t" r="r" b="b"/>
            <a:pathLst>
              <a:path w="3078480" h="27432">
                <a:moveTo>
                  <a:pt x="0" y="0"/>
                </a:moveTo>
                <a:lnTo>
                  <a:pt x="1539240" y="0"/>
                </a:lnTo>
                <a:lnTo>
                  <a:pt x="3078480" y="0"/>
                </a:lnTo>
                <a:lnTo>
                  <a:pt x="3078480" y="27432"/>
                </a:lnTo>
                <a:lnTo>
                  <a:pt x="1539240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629A35">
              <a:alpha val="100000"/>
            </a:srgbClr>
          </a:solidFill>
          <a:ln w="0" cap="sq">
            <a:solidFill>
              <a:srgbClr val="629A3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280" name="Image28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69124" y="4213860"/>
            <a:ext cx="3577590" cy="2024634"/>
          </a:xfrm>
          <a:prstGeom prst="rect">
            <a:avLst/>
          </a:prstGeom>
          <a:noFill/>
        </p:spPr>
      </p:pic>
      <p:sp>
        <p:nvSpPr>
          <p:cNvPr id="281" name="Text Box281"/>
          <p:cNvSpPr txBox="1"/>
          <p:nvPr/>
        </p:nvSpPr>
        <p:spPr>
          <a:xfrm>
            <a:off x="4554982" y="1096315"/>
            <a:ext cx="3116885" cy="4777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762"/>
              </a:lnSpc>
            </a:pPr>
            <a:r>
              <a:rPr lang="en-US" altLang="zh-CN" sz="3600" b="1" i="1" spc="-2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GRAPHICS</a:t>
            </a:r>
            <a:r>
              <a:rPr lang="en-US" altLang="zh-CN" sz="3600" b="1" i="1" spc="23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600" b="1" i="1" spc="0" dirty="0">
                <a:solidFill>
                  <a:srgbClr val="629A35"/>
                </a:solidFill>
                <a:latin typeface="Tw Cen MT"/>
                <a:ea typeface="Tw Cen MT"/>
                <a:cs typeface="Tw Cen MT"/>
              </a:rPr>
              <a:t>CARD</a:t>
            </a:r>
            <a:endParaRPr lang="en-US" altLang="zh-CN" sz="3600">
              <a:latin typeface="Tw Cen MT"/>
              <a:ea typeface="Tw Cen MT"/>
              <a:cs typeface="Tw Cen MT"/>
            </a:endParaRPr>
          </a:p>
        </p:txBody>
      </p:sp>
      <p:sp>
        <p:nvSpPr>
          <p:cNvPr id="282" name="Text Box282"/>
          <p:cNvSpPr txBox="1"/>
          <p:nvPr/>
        </p:nvSpPr>
        <p:spPr>
          <a:xfrm>
            <a:off x="1232916" y="2300017"/>
            <a:ext cx="9630154" cy="109705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457454" indent="-457454" algn="l" rtl="0">
              <a:lnSpc>
                <a:spcPts val="4319"/>
              </a:lnSpc>
            </a:pPr>
            <a:r>
              <a:rPr lang="en-US" altLang="zh-CN" sz="4000" spc="-1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1.</a:t>
            </a:r>
            <a:r>
              <a:rPr lang="en-US" altLang="zh-CN" sz="4000" spc="-55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THIS</a:t>
            </a:r>
            <a:r>
              <a:rPr lang="en-US" altLang="zh-CN" sz="32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CARD</a:t>
            </a:r>
            <a:r>
              <a:rPr lang="en-US" altLang="zh-CN" sz="32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IS</a:t>
            </a:r>
            <a:r>
              <a:rPr lang="en-US" altLang="zh-CN" sz="3200" spc="9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USED</a:t>
            </a:r>
            <a:r>
              <a:rPr lang="en-US" altLang="zh-CN" sz="32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-2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TO</a:t>
            </a:r>
            <a:r>
              <a:rPr lang="en-US" altLang="zh-CN" sz="3200" spc="-2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ENHANCED</a:t>
            </a:r>
            <a:r>
              <a:rPr lang="en-US" altLang="zh-CN" sz="3200" spc="1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32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GRAPHICS</a:t>
            </a:r>
            <a:r>
              <a:rPr lang="en-US" altLang="zh-CN" sz="3200" spc="-2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FOR</a:t>
            </a:r>
            <a:r>
              <a:rPr lang="en-US" altLang="zh-CN" sz="3200" spc="-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-1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CREATING</a:t>
            </a:r>
            <a:r>
              <a:rPr lang="en-US" altLang="zh-CN" sz="3200" spc="-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32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HIGH</a:t>
            </a:r>
            <a:r>
              <a:rPr lang="en-US" altLang="zh-CN" sz="32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-1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DEFINATION</a:t>
            </a:r>
            <a:r>
              <a:rPr lang="en-US" altLang="zh-CN" sz="3200" spc="-1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MEDIA.</a:t>
            </a:r>
            <a:endParaRPr lang="en-US" altLang="zh-CN" sz="3200">
              <a:latin typeface="Tw Cen MT"/>
              <a:ea typeface="Tw Cen MT"/>
              <a:cs typeface="Tw Cen MT"/>
            </a:endParaRPr>
          </a:p>
        </p:txBody>
      </p:sp>
      <p:sp>
        <p:nvSpPr>
          <p:cNvPr id="283" name="Text Box283"/>
          <p:cNvSpPr txBox="1"/>
          <p:nvPr/>
        </p:nvSpPr>
        <p:spPr>
          <a:xfrm>
            <a:off x="1232916" y="3597195"/>
            <a:ext cx="9227828" cy="53064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4178"/>
              </a:lnSpc>
            </a:pPr>
            <a:r>
              <a:rPr lang="en-US" altLang="zh-CN" sz="4000" spc="-1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2.</a:t>
            </a:r>
            <a:r>
              <a:rPr lang="en-US" altLang="zh-CN" sz="4000" spc="-55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IT</a:t>
            </a:r>
            <a:r>
              <a:rPr lang="en-US" altLang="zh-CN" sz="3200" spc="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IS</a:t>
            </a:r>
            <a:r>
              <a:rPr lang="en-US" altLang="zh-CN" sz="3200" spc="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USED</a:t>
            </a:r>
            <a:r>
              <a:rPr lang="en-US" altLang="zh-CN" sz="3200" spc="-1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-2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TO</a:t>
            </a:r>
            <a:r>
              <a:rPr lang="en-US" altLang="zh-CN" sz="32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-2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CREATE</a:t>
            </a:r>
            <a:r>
              <a:rPr lang="en-US" altLang="zh-CN" sz="3200" spc="879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VFX</a:t>
            </a:r>
            <a:r>
              <a:rPr lang="en-US" altLang="zh-CN" sz="3200" spc="88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AND</a:t>
            </a:r>
            <a:r>
              <a:rPr lang="en-US" altLang="zh-CN" sz="32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4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GAMING</a:t>
            </a:r>
            <a:r>
              <a:rPr lang="en-US" altLang="zh-CN" sz="3200" spc="-39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3200" spc="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CONSAL.</a:t>
            </a:r>
            <a:endParaRPr lang="en-US" altLang="zh-CN" sz="3200">
              <a:latin typeface="Tw Cen MT"/>
              <a:ea typeface="Tw Cen MT"/>
              <a:cs typeface="Tw Cen M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2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</p:spPr>
      </p:pic>
      <p:grpSp>
        <p:nvGrpSpPr>
          <p:cNvPr id="285" name="Group285"/>
          <p:cNvGrpSpPr/>
          <p:nvPr/>
        </p:nvGrpSpPr>
        <p:grpSpPr>
          <a:xfrm>
            <a:off x="0" y="3549396"/>
            <a:ext cx="219456" cy="661416"/>
            <a:chOff x="0" y="3549396"/>
            <a:chExt cx="219456" cy="661416"/>
          </a:xfrm>
        </p:grpSpPr>
        <p:pic>
          <p:nvPicPr>
            <p:cNvPr id="286" name="Image2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" y="402183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87" name="Image28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549396"/>
              <a:ext cx="138684" cy="481584"/>
            </a:xfrm>
            <a:prstGeom prst="rect">
              <a:avLst/>
            </a:prstGeom>
            <a:noFill/>
          </p:spPr>
        </p:pic>
      </p:grpSp>
      <p:grpSp>
        <p:nvGrpSpPr>
          <p:cNvPr id="288" name="Group288"/>
          <p:cNvGrpSpPr/>
          <p:nvPr/>
        </p:nvGrpSpPr>
        <p:grpSpPr>
          <a:xfrm>
            <a:off x="9144" y="0"/>
            <a:ext cx="1166352" cy="2366772"/>
            <a:chOff x="9144" y="0"/>
            <a:chExt cx="1166352" cy="2366772"/>
          </a:xfrm>
        </p:grpSpPr>
        <p:pic>
          <p:nvPicPr>
            <p:cNvPr id="289" name="Image28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300" y="4572"/>
              <a:ext cx="24384" cy="2180844"/>
            </a:xfrm>
            <a:prstGeom prst="rect">
              <a:avLst/>
            </a:prstGeom>
            <a:noFill/>
          </p:spPr>
        </p:pic>
        <p:pic>
          <p:nvPicPr>
            <p:cNvPr id="290" name="Image29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28" y="2176272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291" name="Image29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644" y="0"/>
              <a:ext cx="579120" cy="1816608"/>
            </a:xfrm>
            <a:prstGeom prst="rect">
              <a:avLst/>
            </a:prstGeom>
            <a:noFill/>
          </p:spPr>
        </p:pic>
        <p:pic>
          <p:nvPicPr>
            <p:cNvPr id="292" name="Image29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920" y="1801368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293" name="Image2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1604" y="0"/>
              <a:ext cx="422148" cy="527304"/>
            </a:xfrm>
            <a:prstGeom prst="rect">
              <a:avLst/>
            </a:prstGeom>
            <a:noFill/>
          </p:spPr>
        </p:pic>
        <p:pic>
          <p:nvPicPr>
            <p:cNvPr id="294" name="Image29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208" y="489204"/>
              <a:ext cx="147288" cy="147828"/>
            </a:xfrm>
            <a:prstGeom prst="rect">
              <a:avLst/>
            </a:prstGeom>
            <a:noFill/>
          </p:spPr>
        </p:pic>
        <p:pic>
          <p:nvPicPr>
            <p:cNvPr id="295" name="Image29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4" y="1801368"/>
              <a:ext cx="124968" cy="128016"/>
            </a:xfrm>
            <a:prstGeom prst="rect">
              <a:avLst/>
            </a:prstGeom>
            <a:noFill/>
          </p:spPr>
        </p:pic>
        <p:pic>
          <p:nvPicPr>
            <p:cNvPr id="296" name="Image29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8016" y="1382268"/>
              <a:ext cx="143256" cy="477012"/>
            </a:xfrm>
            <a:prstGeom prst="rect">
              <a:avLst/>
            </a:prstGeom>
            <a:noFill/>
          </p:spPr>
        </p:pic>
        <p:pic>
          <p:nvPicPr>
            <p:cNvPr id="297" name="Image29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04216" y="1850136"/>
              <a:ext cx="114300" cy="106680"/>
            </a:xfrm>
            <a:prstGeom prst="rect">
              <a:avLst/>
            </a:prstGeom>
            <a:noFill/>
          </p:spPr>
        </p:pic>
      </p:grpSp>
      <p:grpSp>
        <p:nvGrpSpPr>
          <p:cNvPr id="298" name="Group298"/>
          <p:cNvGrpSpPr/>
          <p:nvPr/>
        </p:nvGrpSpPr>
        <p:grpSpPr>
          <a:xfrm>
            <a:off x="0" y="4482084"/>
            <a:ext cx="1199874" cy="2366772"/>
            <a:chOff x="0" y="4482084"/>
            <a:chExt cx="1199874" cy="2366772"/>
          </a:xfrm>
        </p:grpSpPr>
        <p:pic>
          <p:nvPicPr>
            <p:cNvPr id="299" name="Image29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12" y="4661916"/>
              <a:ext cx="22860" cy="2182368"/>
            </a:xfrm>
            <a:prstGeom prst="rect">
              <a:avLst/>
            </a:prstGeom>
            <a:noFill/>
          </p:spPr>
        </p:pic>
        <p:pic>
          <p:nvPicPr>
            <p:cNvPr id="300" name="Image30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4028" y="5041393"/>
              <a:ext cx="579120" cy="1807463"/>
            </a:xfrm>
            <a:prstGeom prst="rect">
              <a:avLst/>
            </a:prstGeom>
            <a:noFill/>
          </p:spPr>
        </p:pic>
        <p:pic>
          <p:nvPicPr>
            <p:cNvPr id="301" name="Image30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816" y="4482084"/>
              <a:ext cx="190500" cy="190500"/>
            </a:xfrm>
            <a:prstGeom prst="rect">
              <a:avLst/>
            </a:prstGeom>
            <a:noFill/>
          </p:spPr>
        </p:pic>
        <p:pic>
          <p:nvPicPr>
            <p:cNvPr id="302" name="Image30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0" y="5637784"/>
              <a:ext cx="71628" cy="1206500"/>
            </a:xfrm>
            <a:prstGeom prst="rect">
              <a:avLst/>
            </a:prstGeom>
            <a:noFill/>
          </p:spPr>
        </p:pic>
        <p:pic>
          <p:nvPicPr>
            <p:cNvPr id="303" name="Image30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27304" y="4867656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304" name="Image30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0560" y="6330696"/>
              <a:ext cx="417576" cy="518160"/>
            </a:xfrm>
            <a:prstGeom prst="rect">
              <a:avLst/>
            </a:prstGeom>
            <a:noFill/>
          </p:spPr>
        </p:pic>
        <p:pic>
          <p:nvPicPr>
            <p:cNvPr id="305" name="Image305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0036" y="6220968"/>
              <a:ext cx="149838" cy="147828"/>
            </a:xfrm>
            <a:prstGeom prst="rect">
              <a:avLst/>
            </a:prstGeom>
            <a:noFill/>
          </p:spPr>
        </p:pic>
      </p:grpSp>
      <p:grpSp>
        <p:nvGrpSpPr>
          <p:cNvPr id="306" name="Group306"/>
          <p:cNvGrpSpPr/>
          <p:nvPr/>
        </p:nvGrpSpPr>
        <p:grpSpPr>
          <a:xfrm>
            <a:off x="11371612" y="0"/>
            <a:ext cx="643604" cy="1729740"/>
            <a:chOff x="11371612" y="0"/>
            <a:chExt cx="643604" cy="1729740"/>
          </a:xfrm>
        </p:grpSpPr>
        <p:pic>
          <p:nvPicPr>
            <p:cNvPr id="307" name="Image307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483340" y="0"/>
              <a:ext cx="417576" cy="512064"/>
            </a:xfrm>
            <a:prstGeom prst="rect">
              <a:avLst/>
            </a:prstGeom>
            <a:noFill/>
          </p:spPr>
        </p:pic>
        <p:pic>
          <p:nvPicPr>
            <p:cNvPr id="308" name="Image308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371612" y="473964"/>
              <a:ext cx="149828" cy="152400"/>
            </a:xfrm>
            <a:prstGeom prst="rect">
              <a:avLst/>
            </a:prstGeom>
            <a:noFill/>
          </p:spPr>
        </p:pic>
        <p:pic>
          <p:nvPicPr>
            <p:cNvPr id="309" name="Image30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631168" y="1539240"/>
              <a:ext cx="188976" cy="190500"/>
            </a:xfrm>
            <a:prstGeom prst="rect">
              <a:avLst/>
            </a:prstGeom>
            <a:noFill/>
          </p:spPr>
        </p:pic>
        <p:pic>
          <p:nvPicPr>
            <p:cNvPr id="310" name="Image310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710416" y="4573"/>
              <a:ext cx="304800" cy="1545335"/>
            </a:xfrm>
            <a:prstGeom prst="rect">
              <a:avLst/>
            </a:prstGeom>
            <a:noFill/>
          </p:spPr>
        </p:pic>
      </p:grpSp>
      <p:grpSp>
        <p:nvGrpSpPr>
          <p:cNvPr id="311" name="Group311"/>
          <p:cNvGrpSpPr/>
          <p:nvPr/>
        </p:nvGrpSpPr>
        <p:grpSpPr>
          <a:xfrm>
            <a:off x="11440668" y="4867656"/>
            <a:ext cx="598932" cy="1981200"/>
            <a:chOff x="11440668" y="4867656"/>
            <a:chExt cx="598932" cy="1981200"/>
          </a:xfrm>
        </p:grpSpPr>
        <p:pic>
          <p:nvPicPr>
            <p:cNvPr id="312" name="Image31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440668" y="5045964"/>
              <a:ext cx="390144" cy="1802892"/>
            </a:xfrm>
            <a:prstGeom prst="rect">
              <a:avLst/>
            </a:prstGeom>
            <a:noFill/>
          </p:spPr>
        </p:pic>
        <p:pic>
          <p:nvPicPr>
            <p:cNvPr id="313" name="Image313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772900" y="5551932"/>
              <a:ext cx="156972" cy="155448"/>
            </a:xfrm>
            <a:prstGeom prst="rect">
              <a:avLst/>
            </a:prstGeom>
            <a:noFill/>
          </p:spPr>
        </p:pic>
        <p:pic>
          <p:nvPicPr>
            <p:cNvPr id="314" name="Image314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1635740" y="4867656"/>
              <a:ext cx="188976" cy="188976"/>
            </a:xfrm>
            <a:prstGeom prst="rect">
              <a:avLst/>
            </a:prstGeom>
            <a:noFill/>
          </p:spPr>
        </p:pic>
        <p:pic>
          <p:nvPicPr>
            <p:cNvPr id="315" name="Image315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1849100" y="6416040"/>
              <a:ext cx="190500" cy="188976"/>
            </a:xfrm>
            <a:prstGeom prst="rect">
              <a:avLst/>
            </a:prstGeom>
            <a:noFill/>
          </p:spPr>
        </p:pic>
        <p:pic>
          <p:nvPicPr>
            <p:cNvPr id="316" name="Image316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1939016" y="6595872"/>
              <a:ext cx="24384" cy="252984"/>
            </a:xfrm>
            <a:prstGeom prst="rect">
              <a:avLst/>
            </a:prstGeom>
            <a:noFill/>
          </p:spPr>
        </p:pic>
      </p:grpSp>
      <p:sp>
        <p:nvSpPr>
          <p:cNvPr id="317" name="Path317"/>
          <p:cNvSpPr/>
          <p:nvPr/>
        </p:nvSpPr>
        <p:spPr>
          <a:xfrm>
            <a:off x="4606036" y="1520825"/>
            <a:ext cx="2976372" cy="27432"/>
          </a:xfrm>
          <a:custGeom>
            <a:avLst/>
            <a:gdLst/>
            <a:ahLst/>
            <a:cxnLst/>
            <a:rect l="l" t="t" r="r" b="b"/>
            <a:pathLst>
              <a:path w="2976372" h="27432">
                <a:moveTo>
                  <a:pt x="0" y="0"/>
                </a:moveTo>
                <a:lnTo>
                  <a:pt x="1488186" y="0"/>
                </a:lnTo>
                <a:lnTo>
                  <a:pt x="2976372" y="0"/>
                </a:lnTo>
                <a:lnTo>
                  <a:pt x="2976372" y="27432"/>
                </a:lnTo>
                <a:lnTo>
                  <a:pt x="1488186" y="27432"/>
                </a:lnTo>
                <a:lnTo>
                  <a:pt x="0" y="27432"/>
                </a:lnTo>
                <a:lnTo>
                  <a:pt x="0" y="0"/>
                </a:lnTo>
                <a:close/>
              </a:path>
            </a:pathLst>
          </a:custGeom>
          <a:solidFill>
            <a:srgbClr val="E78045">
              <a:alpha val="100000"/>
            </a:srgbClr>
          </a:solidFill>
          <a:ln w="0" cap="sq">
            <a:solidFill>
              <a:srgbClr val="E78045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pic>
        <p:nvPicPr>
          <p:cNvPr id="318" name="Image31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865876" y="3389376"/>
            <a:ext cx="4802886" cy="2199894"/>
          </a:xfrm>
          <a:prstGeom prst="rect">
            <a:avLst/>
          </a:prstGeom>
          <a:noFill/>
        </p:spPr>
      </p:pic>
      <p:sp>
        <p:nvSpPr>
          <p:cNvPr id="319" name="Text Box319"/>
          <p:cNvSpPr txBox="1"/>
          <p:nvPr/>
        </p:nvSpPr>
        <p:spPr>
          <a:xfrm>
            <a:off x="4606799" y="1096315"/>
            <a:ext cx="3014472" cy="47777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3762"/>
              </a:lnSpc>
            </a:pPr>
            <a:r>
              <a:rPr lang="en-US" altLang="zh-CN" sz="3600" b="1" i="1" spc="-2" dirty="0">
                <a:solidFill>
                  <a:srgbClr val="E78045"/>
                </a:solidFill>
                <a:latin typeface="Tw Cen MT"/>
                <a:ea typeface="Tw Cen MT"/>
                <a:cs typeface="Tw Cen MT"/>
              </a:rPr>
              <a:t>HARDDISKDRIVE</a:t>
            </a:r>
            <a:endParaRPr lang="en-US" altLang="zh-CN" sz="3600">
              <a:latin typeface="Tw Cen MT"/>
              <a:ea typeface="Tw Cen MT"/>
              <a:cs typeface="Tw Cen MT"/>
            </a:endParaRPr>
          </a:p>
        </p:txBody>
      </p:sp>
      <p:sp>
        <p:nvSpPr>
          <p:cNvPr id="320" name="Text Box320"/>
          <p:cNvSpPr txBox="1"/>
          <p:nvPr/>
        </p:nvSpPr>
        <p:spPr>
          <a:xfrm>
            <a:off x="1232916" y="2279882"/>
            <a:ext cx="9667038" cy="84185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marL="228600" indent="-228600" algn="l" rtl="0">
              <a:lnSpc>
                <a:spcPts val="3314"/>
              </a:lnSpc>
            </a:pPr>
            <a:r>
              <a:rPr lang="en-US" altLang="zh-CN" sz="3000" spc="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•</a:t>
            </a:r>
            <a:r>
              <a:rPr lang="en-US" altLang="zh-CN" sz="3000" spc="-84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400" spc="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HARD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DISK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IS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A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-3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PARMENATE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-2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CATEGORY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OF</a:t>
            </a:r>
            <a:r>
              <a:rPr lang="en-US" altLang="zh-CN" sz="2400" spc="-5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-1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MEMORY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WHIRE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THE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-5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DATA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-8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STORE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PERMANENT</a:t>
            </a:r>
            <a:r>
              <a:rPr lang="en-US" altLang="zh-CN" sz="2400" spc="6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1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PERIOD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OF</a:t>
            </a:r>
            <a:r>
              <a:rPr lang="en-US" altLang="zh-CN" sz="240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2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TIME</a:t>
            </a:r>
            <a:r>
              <a:rPr lang="en-US" altLang="zh-CN" sz="2400" spc="-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FOR</a:t>
            </a:r>
            <a:r>
              <a:rPr lang="en-US" altLang="zh-CN" sz="2400" spc="7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3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FUTURE</a:t>
            </a:r>
            <a:r>
              <a:rPr lang="en-US" altLang="zh-CN" sz="2400" spc="-19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USE</a:t>
            </a:r>
            <a:r>
              <a:rPr lang="en-US" altLang="zh-CN" sz="2400" spc="1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altLang="zh-CN" sz="24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.</a:t>
            </a:r>
            <a:endParaRPr lang="en-US" altLang="zh-CN" sz="2400">
              <a:latin typeface="Tw Cen MT"/>
              <a:ea typeface="Tw Cen MT"/>
              <a:cs typeface="Tw Cen MT"/>
            </a:endParaRPr>
          </a:p>
        </p:txBody>
      </p:sp>
      <p:sp>
        <p:nvSpPr>
          <p:cNvPr id="321" name="Text Box321"/>
          <p:cNvSpPr txBox="1"/>
          <p:nvPr/>
        </p:nvSpPr>
        <p:spPr>
          <a:xfrm>
            <a:off x="1232916" y="3368624"/>
            <a:ext cx="104851" cy="31851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 rtl="0">
              <a:lnSpc>
                <a:spcPts val="2508"/>
              </a:lnSpc>
            </a:pPr>
            <a:r>
              <a:rPr lang="en-US" altLang="zh-CN" sz="2400" spc="0" dirty="0">
                <a:solidFill>
                  <a:srgbClr val="FFFFFF"/>
                </a:solidFill>
                <a:latin typeface="Tw Cen MT"/>
                <a:ea typeface="Tw Cen MT"/>
                <a:cs typeface="Tw Cen MT"/>
              </a:rPr>
              <a:t>.</a:t>
            </a:r>
            <a:endParaRPr lang="en-US" altLang="zh-CN" sz="2400">
              <a:latin typeface="Tw Cen MT"/>
              <a:ea typeface="Tw Cen MT"/>
              <a:cs typeface="Tw Cen M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Britannic</vt:lpstr>
      <vt:lpstr>Calibri</vt:lpstr>
      <vt:lpstr>Tw Cen MT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</dc:creator>
  <cp:lastModifiedBy>OFFICE 2</cp:lastModifiedBy>
  <cp:revision>4</cp:revision>
  <dcterms:created xsi:type="dcterms:W3CDTF">2017-10-23T09:06:44Z</dcterms:created>
  <dcterms:modified xsi:type="dcterms:W3CDTF">2024-11-21T12:46:40Z</dcterms:modified>
</cp:coreProperties>
</file>