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6" r:id="rId4"/>
    <p:sldId id="267" r:id="rId5"/>
    <p:sldId id="268" r:id="rId7"/>
    <p:sldId id="257" r:id="rId8"/>
    <p:sldId id="258" r:id="rId9"/>
    <p:sldId id="259" r:id="rId10"/>
    <p:sldId id="260" r:id="rId11"/>
    <p:sldId id="261" r:id="rId12"/>
    <p:sldId id="262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name：指令名，不包括 v- 前缀。</a:t>
            </a:r>
            <a:endParaRPr lang="zh-CN" altLang="en-US"/>
          </a:p>
          <a:p>
            <a:r>
              <a:rPr lang="zh-CN" altLang="en-US"/>
              <a:t>value：指令的绑定值，例如：v-my-directive="1 + 1" 中，绑定值为 2。</a:t>
            </a:r>
            <a:endParaRPr lang="zh-CN" altLang="en-US"/>
          </a:p>
          <a:p>
            <a:r>
              <a:rPr lang="zh-CN" altLang="en-US"/>
              <a:t>oldValue：指令绑定的前一个值，仅在 update 和 componentUpdated 钩子中可用。无论值是否改变都可用。</a:t>
            </a:r>
            <a:endParaRPr lang="zh-CN" altLang="en-US"/>
          </a:p>
          <a:p>
            <a:r>
              <a:rPr lang="zh-CN" altLang="en-US"/>
              <a:t>expression：字符串形式的指令表达式。例如 v-my-directive="1 + 1" 中，表达式为 "1 + 1"。</a:t>
            </a:r>
            <a:endParaRPr lang="zh-CN" altLang="en-US"/>
          </a:p>
          <a:p>
            <a:r>
              <a:rPr lang="zh-CN" altLang="en-US"/>
              <a:t>arg：传给指令的参数，可选。例如 v-my-directive:foo 中，参数为 "foo"。</a:t>
            </a:r>
            <a:endParaRPr lang="zh-CN" altLang="en-US"/>
          </a:p>
          <a:p>
            <a:r>
              <a:rPr lang="zh-CN" altLang="en-US"/>
              <a:t>modifiers：一个包含修饰符的对象。例如：v-my-directive.foo.bar 中，修饰符对象为 { foo: true, bar: true }。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://book.web.com/frontend/vue/componen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vuejs/vue-router/blob/next/examples/route-matching/app.js" TargetMode="External"/><Relationship Id="rId2" Type="http://schemas.openxmlformats.org/officeDocument/2006/relationships/hyperlink" Target="https://github.com/pillarjs/path-to-regexp" TargetMode="External"/><Relationship Id="rId1" Type="http://schemas.openxmlformats.org/officeDocument/2006/relationships/hyperlink" Target="https://jsfiddle.net/zhihao_su/nj7e78s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sfiddle.net/zhihao_su/d7pg5yr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苏志豪</a:t>
            </a:r>
            <a:endParaRPr lang="zh-CN" altLang="en-US"/>
          </a:p>
          <a:p>
            <a:r>
              <a:rPr lang="en-US" altLang="zh-CN"/>
              <a:t>2018.03.08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导航守卫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全局守卫</a:t>
            </a:r>
            <a:endParaRPr lang="zh-CN" altLang="en-US" dirty="0"/>
          </a:p>
          <a:p>
            <a:pPr lvl="1"/>
            <a:r>
              <a:rPr lang="zh-CN" altLang="en-US" dirty="0"/>
              <a:t>beforeEach</a:t>
            </a:r>
            <a:endParaRPr lang="zh-CN" altLang="en-US" dirty="0"/>
          </a:p>
          <a:p>
            <a:pPr lvl="1"/>
            <a:r>
              <a:rPr lang="zh-CN" altLang="en-US" dirty="0"/>
              <a:t>beforeResolve</a:t>
            </a:r>
            <a:endParaRPr lang="zh-CN" altLang="en-US" dirty="0"/>
          </a:p>
          <a:p>
            <a:pPr lvl="0"/>
            <a:r>
              <a:rPr lang="zh-CN" altLang="en-US" dirty="0"/>
              <a:t>全局后置钩子</a:t>
            </a:r>
            <a:endParaRPr lang="zh-CN" altLang="en-US" dirty="0"/>
          </a:p>
          <a:p>
            <a:pPr lvl="1"/>
            <a:r>
              <a:rPr lang="zh-CN" altLang="en-US" dirty="0"/>
              <a:t>afterEach</a:t>
            </a:r>
            <a:endParaRPr lang="zh-CN" altLang="en-US" dirty="0"/>
          </a:p>
          <a:p>
            <a:pPr lvl="0"/>
            <a:r>
              <a:rPr lang="zh-CN" altLang="en-US" dirty="0"/>
              <a:t>路由独享的守卫</a:t>
            </a:r>
            <a:endParaRPr lang="zh-CN" altLang="en-US" dirty="0"/>
          </a:p>
          <a:p>
            <a:pPr lvl="1"/>
            <a:r>
              <a:rPr lang="zh-CN" altLang="en-US" dirty="0"/>
              <a:t>beforeEnter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0756" y="1252151"/>
            <a:ext cx="4547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导航</a:t>
            </a:r>
            <a:r>
              <a:rPr lang="zh-CN" altLang="en-US" dirty="0"/>
              <a:t>被触发。</a:t>
            </a:r>
            <a:endParaRPr lang="zh-CN" altLang="en-US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失活的组件里调用离开守卫。</a:t>
            </a:r>
            <a:endParaRPr lang="zh-CN" altLang="en-US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调用</a:t>
            </a:r>
            <a:r>
              <a:rPr lang="zh-CN" altLang="en-US" dirty="0"/>
              <a:t>全局的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  <a:r>
              <a:rPr lang="zh-CN" altLang="en-US" dirty="0"/>
              <a:t>守卫。</a:t>
            </a:r>
            <a:endParaRPr lang="zh-CN" altLang="en-US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在</a:t>
            </a:r>
            <a:r>
              <a:rPr lang="zh-CN" altLang="en-US" dirty="0"/>
              <a:t>重用的组件里调用 </a:t>
            </a:r>
            <a:r>
              <a:rPr lang="en-US" altLang="zh-CN" dirty="0" err="1"/>
              <a:t>beforeRouteUpdate</a:t>
            </a:r>
            <a:r>
              <a:rPr lang="en-US" altLang="zh-CN" dirty="0"/>
              <a:t> </a:t>
            </a:r>
            <a:r>
              <a:rPr lang="zh-CN" altLang="en-US" dirty="0"/>
              <a:t>守卫 </a:t>
            </a:r>
            <a:r>
              <a:rPr lang="en-US" altLang="zh-CN" dirty="0"/>
              <a:t>(2.2+)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在</a:t>
            </a:r>
            <a:r>
              <a:rPr lang="zh-CN" altLang="en-US" dirty="0"/>
              <a:t>路由配置里调用 </a:t>
            </a:r>
            <a:r>
              <a:rPr lang="en-US" altLang="zh-CN" dirty="0" err="1"/>
              <a:t>beforeEnter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解析</a:t>
            </a:r>
            <a:r>
              <a:rPr lang="zh-CN" altLang="en-US" dirty="0"/>
              <a:t>异步路由组件。</a:t>
            </a:r>
            <a:endParaRPr lang="zh-CN" altLang="en-US" dirty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在</a:t>
            </a:r>
            <a:r>
              <a:rPr lang="zh-CN" altLang="en-US" dirty="0"/>
              <a:t>被激活的组件里调用 </a:t>
            </a:r>
            <a:r>
              <a:rPr lang="en-US" altLang="zh-CN" dirty="0" err="1"/>
              <a:t>beforeRouteEnter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调用</a:t>
            </a:r>
            <a:r>
              <a:rPr lang="zh-CN" altLang="en-US" dirty="0"/>
              <a:t>全局的 </a:t>
            </a:r>
            <a:r>
              <a:rPr lang="en-US" altLang="zh-CN" dirty="0" err="1"/>
              <a:t>beforeResolve</a:t>
            </a:r>
            <a:r>
              <a:rPr lang="en-US" altLang="zh-CN" dirty="0"/>
              <a:t> </a:t>
            </a:r>
            <a:r>
              <a:rPr lang="zh-CN" altLang="en-US" dirty="0"/>
              <a:t>守卫 </a:t>
            </a:r>
            <a:r>
              <a:rPr lang="en-US" altLang="zh-CN" dirty="0"/>
              <a:t>(2.5+)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9. </a:t>
            </a:r>
            <a:r>
              <a:rPr lang="zh-CN" altLang="en-US" dirty="0" smtClean="0"/>
              <a:t>导航</a:t>
            </a:r>
            <a:r>
              <a:rPr lang="zh-CN" altLang="en-US" dirty="0"/>
              <a:t>被确认。</a:t>
            </a:r>
            <a:endParaRPr lang="zh-CN" altLang="en-US" dirty="0"/>
          </a:p>
          <a:p>
            <a:r>
              <a:rPr lang="en-US" altLang="zh-CN" dirty="0" smtClean="0"/>
              <a:t>10. </a:t>
            </a:r>
            <a:r>
              <a:rPr lang="zh-CN" altLang="en-US" dirty="0" smtClean="0"/>
              <a:t>调用</a:t>
            </a:r>
            <a:r>
              <a:rPr lang="zh-CN" altLang="en-US" dirty="0"/>
              <a:t>全局的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  <a:r>
              <a:rPr lang="zh-CN" altLang="en-US" dirty="0"/>
              <a:t>钩子。</a:t>
            </a:r>
            <a:endParaRPr lang="zh-CN" altLang="en-US" dirty="0"/>
          </a:p>
          <a:p>
            <a:r>
              <a:rPr lang="en-US" altLang="zh-CN" dirty="0" smtClean="0"/>
              <a:t>11. </a:t>
            </a:r>
            <a:r>
              <a:rPr lang="zh-CN" altLang="en-US" dirty="0" smtClean="0"/>
              <a:t>触发 </a:t>
            </a:r>
            <a:r>
              <a:rPr lang="en-US" altLang="zh-CN" dirty="0"/>
              <a:t>DOM </a:t>
            </a:r>
            <a:r>
              <a:rPr lang="zh-CN" altLang="en-US" dirty="0"/>
              <a:t>更新。</a:t>
            </a:r>
            <a:endParaRPr lang="zh-CN" altLang="en-US" dirty="0"/>
          </a:p>
          <a:p>
            <a:r>
              <a:rPr lang="en-US" altLang="zh-CN" dirty="0" smtClean="0"/>
              <a:t>12. </a:t>
            </a:r>
            <a:r>
              <a:rPr lang="zh-CN" altLang="en-US" dirty="0" smtClean="0"/>
              <a:t>用</a:t>
            </a:r>
            <a:r>
              <a:rPr lang="zh-CN" altLang="en-US" dirty="0"/>
              <a:t>创建好的实例调用 </a:t>
            </a:r>
            <a:r>
              <a:rPr lang="en-US" altLang="zh-CN" dirty="0" err="1"/>
              <a:t>beforeRouteEnter</a:t>
            </a:r>
            <a:r>
              <a:rPr lang="en-US" altLang="zh-CN" dirty="0"/>
              <a:t> </a:t>
            </a:r>
            <a:r>
              <a:rPr lang="zh-CN" altLang="en-US" dirty="0"/>
              <a:t>守卫中传给 </a:t>
            </a:r>
            <a:r>
              <a:rPr lang="en-US" altLang="zh-CN" dirty="0"/>
              <a:t>next </a:t>
            </a:r>
            <a:r>
              <a:rPr lang="zh-CN" altLang="en-US" dirty="0"/>
              <a:t>的回调函数。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苏志豪</a:t>
            </a:r>
            <a:endParaRPr lang="zh-CN" altLang="en-US"/>
          </a:p>
          <a:p>
            <a:r>
              <a:rPr lang="en-US" altLang="zh-CN"/>
              <a:t>2018.03.08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SEO</a:t>
            </a:r>
            <a:r>
              <a:rPr lang="zh-CN" altLang="en-US" dirty="0" smtClean="0"/>
              <a:t>友好的分页组件：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支持默认页码，外部设置页码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支持点击跳转翻页，自动重新计算页码</a:t>
            </a:r>
            <a:endParaRPr lang="en-US" altLang="zh-CN" dirty="0" smtClean="0"/>
          </a:p>
          <a:p>
            <a:r>
              <a:rPr lang="zh-CN" altLang="en-US" dirty="0" smtClean="0"/>
              <a:t>需要用到的特性</a:t>
            </a:r>
            <a:endParaRPr lang="en-US" altLang="zh-CN" dirty="0" smtClean="0"/>
          </a:p>
          <a:p>
            <a:pPr lvl="1"/>
            <a:r>
              <a:rPr lang="en-US" altLang="zh-CN" dirty="0"/>
              <a:t>Props</a:t>
            </a:r>
            <a:endParaRPr lang="en-US" altLang="zh-CN" dirty="0"/>
          </a:p>
          <a:p>
            <a:pPr lvl="1"/>
            <a:r>
              <a:rPr lang="en-US" altLang="zh-CN" dirty="0" smtClean="0"/>
              <a:t>Data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Events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http://book.web.com/frontend/vue/component.html</a:t>
            </a:r>
            <a:endParaRPr lang="zh-CN" altLang="en-US" dirty="0"/>
          </a:p>
        </p:txBody>
      </p:sp>
      <p:pic>
        <p:nvPicPr>
          <p:cNvPr id="2050" name="Picture 2" descr="http://book.web.com/assets/vue-pagin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81" y="1196181"/>
            <a:ext cx="61341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ook.web.com/assets/vue-pagin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43" y="542528"/>
            <a:ext cx="5819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245" y="1430655"/>
            <a:ext cx="10515600" cy="51498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钩子函数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</a:t>
            </a:r>
            <a:r>
              <a:rPr lang="zh-CN" altLang="en-US" dirty="0"/>
              <a:t>：只调用一次，指令第一次绑定到元素时调用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Inserted</a:t>
            </a:r>
            <a:r>
              <a:rPr lang="zh-CN" altLang="en-US" dirty="0"/>
              <a:t>：被绑定元素插入父节点时调用 </a:t>
            </a:r>
            <a:r>
              <a:rPr lang="en-US" altLang="zh-CN" dirty="0"/>
              <a:t>(</a:t>
            </a:r>
            <a:r>
              <a:rPr lang="zh-CN" altLang="en-US" dirty="0"/>
              <a:t>仅保证父节点存在，但不一定已被插入文档中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/>
              <a:t>：所在组件的 </a:t>
            </a:r>
            <a:r>
              <a:rPr lang="en-US" altLang="zh-CN" dirty="0" err="1"/>
              <a:t>VNode</a:t>
            </a:r>
            <a:r>
              <a:rPr lang="en-US" altLang="zh-CN" dirty="0"/>
              <a:t> </a:t>
            </a:r>
            <a:r>
              <a:rPr lang="zh-CN" altLang="en-US" dirty="0"/>
              <a:t>更新时调用，但是可能发生在其子 </a:t>
            </a:r>
            <a:r>
              <a:rPr lang="en-US" altLang="zh-CN" dirty="0" err="1"/>
              <a:t>VNode</a:t>
            </a:r>
            <a:r>
              <a:rPr lang="en-US" altLang="zh-CN" dirty="0"/>
              <a:t> </a:t>
            </a:r>
            <a:r>
              <a:rPr lang="zh-CN" altLang="en-US" dirty="0"/>
              <a:t>更新之前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ComponentUpdated</a:t>
            </a:r>
            <a:r>
              <a:rPr lang="zh-CN" altLang="en-US" dirty="0"/>
              <a:t>：指令所在组件的 </a:t>
            </a:r>
            <a:r>
              <a:rPr lang="en-US" altLang="zh-CN" dirty="0" err="1"/>
              <a:t>VNode</a:t>
            </a:r>
            <a:r>
              <a:rPr lang="en-US" altLang="zh-CN" dirty="0"/>
              <a:t> </a:t>
            </a:r>
            <a:r>
              <a:rPr lang="zh-CN" altLang="en-US" dirty="0"/>
              <a:t>及其子 </a:t>
            </a:r>
            <a:r>
              <a:rPr lang="en-US" altLang="zh-CN" dirty="0" err="1"/>
              <a:t>VNode</a:t>
            </a:r>
            <a:r>
              <a:rPr lang="en-US" altLang="zh-CN" dirty="0"/>
              <a:t> </a:t>
            </a:r>
            <a:r>
              <a:rPr lang="zh-CN" altLang="en-US" dirty="0"/>
              <a:t>全部更新后调用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Unbind</a:t>
            </a:r>
            <a:r>
              <a:rPr lang="zh-CN" altLang="en-US" dirty="0" smtClean="0"/>
              <a:t>：</a:t>
            </a:r>
            <a:r>
              <a:rPr lang="zh-CN" altLang="en-US" dirty="0"/>
              <a:t>只调用一次，指令与元素解绑时调用。</a:t>
            </a:r>
            <a:endParaRPr lang="zh-CN" altLang="en-US" dirty="0"/>
          </a:p>
          <a:p>
            <a:pPr lvl="0"/>
            <a:r>
              <a:rPr lang="zh-CN" altLang="en-US" dirty="0" smtClean="0">
                <a:sym typeface="+mn-ea"/>
              </a:rPr>
              <a:t>钩子函数参数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el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binding</a:t>
            </a:r>
            <a:r>
              <a:rPr lang="zh-CN" altLang="en-US" dirty="0" smtClean="0">
                <a:sym typeface="+mn-ea"/>
              </a:rPr>
              <a:t>：name，value，oldValue，expression，arg，modifiers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vnode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oldVnode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钩子函数参数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：</a:t>
            </a:r>
            <a:r>
              <a:rPr lang="zh-CN" altLang="en-US" dirty="0"/>
              <a:t>指令所绑定的元素，可以用来直接操作 </a:t>
            </a:r>
            <a:r>
              <a:rPr lang="en-US" altLang="zh-CN" dirty="0"/>
              <a:t>DOM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Binding</a:t>
            </a:r>
            <a:r>
              <a:rPr lang="zh-CN" altLang="en-US" dirty="0"/>
              <a:t>：一个对象，包含以下属性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oldValue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Expression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Modifiers</a:t>
            </a:r>
            <a:endParaRPr lang="en-US" altLang="zh-CN" dirty="0" smtClean="0"/>
          </a:p>
          <a:p>
            <a:r>
              <a:rPr lang="en-US" altLang="zh-CN" dirty="0" err="1" smtClean="0"/>
              <a:t>Vnode</a:t>
            </a:r>
            <a:r>
              <a:rPr lang="zh-CN" altLang="en-US" dirty="0" smtClean="0"/>
              <a:t>：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编译生成的虚拟节点</a:t>
            </a:r>
            <a:endParaRPr lang="en-US" altLang="zh-CN" dirty="0" smtClean="0"/>
          </a:p>
          <a:p>
            <a:r>
              <a:rPr lang="en-US" altLang="zh-CN" dirty="0" err="1" smtClean="0"/>
              <a:t>oldVnode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基本原理：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将组件(components)映射到路由(routes)，然后告诉 vue-router 在哪里渲染它们。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10000"/>
          </a:bodyPr>
          <a:lstStyle/>
          <a:p>
            <a:r>
              <a:rPr lang="zh-CN" altLang="en-US"/>
              <a:t>// 1. 定义（路由）组件。</a:t>
            </a:r>
            <a:endParaRPr lang="zh-CN" altLang="en-US"/>
          </a:p>
          <a:p>
            <a:r>
              <a:rPr lang="zh-CN" altLang="en-US"/>
              <a:t>// 可以从其他文件 import 进来</a:t>
            </a:r>
            <a:endParaRPr lang="zh-CN" altLang="en-US"/>
          </a:p>
          <a:p>
            <a:r>
              <a:rPr lang="zh-CN" altLang="en-US"/>
              <a:t>const Foo = { template: '&lt;div&gt;foo&lt;/div&gt;' }</a:t>
            </a:r>
            <a:endParaRPr lang="zh-CN" altLang="en-US"/>
          </a:p>
          <a:p>
            <a:r>
              <a:rPr lang="zh-CN" altLang="en-US"/>
              <a:t>const Bar = { template: '&lt;div&gt;bar&lt;/div&gt;'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2. 定义路由</a:t>
            </a:r>
            <a:endParaRPr lang="zh-CN" altLang="en-US"/>
          </a:p>
          <a:p>
            <a:r>
              <a:rPr lang="zh-CN" altLang="en-US"/>
              <a:t>// 每个路由应该映射一个组件。 其中"component" 可以是</a:t>
            </a:r>
            <a:endParaRPr lang="zh-CN" altLang="en-US"/>
          </a:p>
          <a:p>
            <a:r>
              <a:rPr lang="zh-CN" altLang="en-US"/>
              <a:t>// 通过 Vue.extend() 创建的组件构造器，</a:t>
            </a:r>
            <a:endParaRPr lang="zh-CN" altLang="en-US"/>
          </a:p>
          <a:p>
            <a:r>
              <a:rPr lang="zh-CN" altLang="en-US"/>
              <a:t>// 或者，只是一个组件配置对象。</a:t>
            </a:r>
            <a:endParaRPr lang="zh-CN" altLang="en-US"/>
          </a:p>
          <a:p>
            <a:r>
              <a:rPr lang="zh-CN" altLang="en-US"/>
              <a:t>// 我们晚点再讨论嵌套路由。</a:t>
            </a:r>
            <a:endParaRPr lang="zh-CN" altLang="en-US"/>
          </a:p>
          <a:p>
            <a:r>
              <a:rPr lang="zh-CN" altLang="en-US"/>
              <a:t>const routes = [</a:t>
            </a:r>
            <a:endParaRPr lang="zh-CN" altLang="en-US"/>
          </a:p>
          <a:p>
            <a:r>
              <a:rPr lang="zh-CN" altLang="en-US"/>
              <a:t>  { path: '/foo', component: Foo },</a:t>
            </a:r>
            <a:endParaRPr lang="zh-CN" altLang="en-US"/>
          </a:p>
          <a:p>
            <a:r>
              <a:rPr lang="zh-CN" altLang="en-US"/>
              <a:t>  { path: '/bar', component: Bar }</a:t>
            </a:r>
            <a:endParaRPr lang="zh-CN" altLang="en-US"/>
          </a:p>
          <a:p>
            <a:r>
              <a:rPr lang="zh-CN" altLang="en-US"/>
              <a:t>]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路由出口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&lt;div id="app"&gt;</a:t>
            </a:r>
            <a:endParaRPr lang="zh-CN" altLang="en-US"/>
          </a:p>
          <a:p>
            <a:r>
              <a:rPr lang="zh-CN" altLang="en-US"/>
              <a:t>  &lt;!-- 路由出口 --&gt;</a:t>
            </a:r>
            <a:endParaRPr lang="zh-CN" altLang="en-US"/>
          </a:p>
          <a:p>
            <a:r>
              <a:rPr lang="zh-CN" altLang="en-US"/>
              <a:t>  &lt;!-- 路由匹配到的组件将渲染在这里 --&gt;</a:t>
            </a:r>
            <a:endParaRPr lang="zh-CN" altLang="en-US"/>
          </a:p>
          <a:p>
            <a:r>
              <a:rPr lang="zh-CN" altLang="en-US"/>
              <a:t>  &lt;router-view&gt;&lt;/router-view&gt;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动态路由匹配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1" action="ppaction://hlinkfile"/>
              </a:rPr>
              <a:t>https://jsfiddle.net/zhihao_su/nj7e78sm/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采用</a:t>
            </a:r>
            <a:r>
              <a:rPr lang="zh-CN" altLang="en-US">
                <a:hlinkClick r:id="rId2" action="ppaction://hlinkfile"/>
              </a:rPr>
              <a:t>path-to-regexp</a:t>
            </a:r>
            <a:r>
              <a:rPr lang="zh-CN" altLang="en-US"/>
              <a:t>作为路径匹配引擎，所以支持很多高级的匹配模式，例如：可选的动态路径参数、匹配零个或多个、一个或多个，甚至是自定义正则匹配。</a:t>
            </a:r>
            <a:endParaRPr lang="zh-CN" altLang="en-US"/>
          </a:p>
          <a:p>
            <a:r>
              <a:rPr lang="zh-CN" altLang="en-US">
                <a:hlinkClick r:id="rId3" action="ppaction://hlinkfile"/>
              </a:rPr>
              <a:t>https://github.com/vuejs/vue-router/blob/next/examples/route-matching/app.js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31545" y="2508250"/>
          <a:ext cx="96888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685"/>
                <a:gridCol w="2629535"/>
                <a:gridCol w="322961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匹配路径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$route.params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/user/:username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/user/evan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{ username: 'evan' }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/user/:username/post/:post_id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/user/evan/post/123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{ username: 'evan', post_id: 123 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一个被渲染组件同样可以包含自己的嵌套 &lt;router-view&gt;。</a:t>
            </a:r>
            <a:endParaRPr lang="zh-CN" altLang="en-US"/>
          </a:p>
          <a:p>
            <a:r>
              <a:rPr lang="zh-CN" altLang="en-US"/>
              <a:t>要在嵌套的出口中渲染组件，需要在 VueRouter 的参数中使用 children 配置。</a:t>
            </a:r>
            <a:endParaRPr lang="zh-CN" altLang="en-US"/>
          </a:p>
          <a:p>
            <a:r>
              <a:rPr lang="zh-CN" altLang="en-US"/>
              <a:t>以 / 开头的嵌套路径会被当作根路径。 这让你充分的使用嵌套组件而无须设置嵌套的路径。</a:t>
            </a:r>
            <a:endParaRPr lang="zh-CN" altLang="en-US"/>
          </a:p>
          <a:p>
            <a:r>
              <a:rPr lang="zh-CN" altLang="en-US"/>
              <a:t>当存在嵌套路由的时候，访问父路由不会渲染出任何东西，如果需要渲染一个默认页面，可以提供一个空的子路由。</a:t>
            </a:r>
            <a:endParaRPr lang="zh-CN" altLang="en-US"/>
          </a:p>
          <a:p>
            <a:r>
              <a:rPr lang="zh-CN" altLang="en-US">
                <a:hlinkClick r:id="rId1" action="ppaction://hlinkfile"/>
              </a:rPr>
              <a:t>https://jsfiddle.net/zhihao_su/d7pg5yr7/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演示</Application>
  <PresentationFormat>宽屏</PresentationFormat>
  <Paragraphs>140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Vue</vt:lpstr>
      <vt:lpstr>组件封装</vt:lpstr>
      <vt:lpstr>自定义指令</vt:lpstr>
      <vt:lpstr>钩子函数参数</vt:lpstr>
      <vt:lpstr>Router</vt:lpstr>
      <vt:lpstr>路由映射</vt:lpstr>
      <vt:lpstr>路由出口</vt:lpstr>
      <vt:lpstr>动态路由匹配</vt:lpstr>
      <vt:lpstr>路由嵌套</vt:lpstr>
      <vt:lpstr>导航守卫</vt:lpstr>
      <vt:lpstr>Vue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zhihao_su</dc:creator>
  <cp:lastModifiedBy>zhihao_su</cp:lastModifiedBy>
  <cp:revision>16</cp:revision>
  <dcterms:created xsi:type="dcterms:W3CDTF">2018-01-25T03:03:00Z</dcterms:created>
  <dcterms:modified xsi:type="dcterms:W3CDTF">2018-03-08T06:16:26Z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