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9"/>
  </p:notesMasterIdLst>
  <p:handoutMasterIdLst>
    <p:handoutMasterId r:id="rId70"/>
  </p:handoutMasterIdLst>
  <p:sldIdLst>
    <p:sldId id="257" r:id="rId5"/>
    <p:sldId id="270" r:id="rId6"/>
    <p:sldId id="258" r:id="rId7"/>
    <p:sldId id="261" r:id="rId8"/>
    <p:sldId id="262" r:id="rId9"/>
    <p:sldId id="268" r:id="rId10"/>
    <p:sldId id="267" r:id="rId11"/>
    <p:sldId id="265" r:id="rId12"/>
    <p:sldId id="266" r:id="rId13"/>
    <p:sldId id="269" r:id="rId14"/>
    <p:sldId id="263" r:id="rId15"/>
    <p:sldId id="298" r:id="rId16"/>
    <p:sldId id="271" r:id="rId17"/>
    <p:sldId id="272" r:id="rId18"/>
    <p:sldId id="259" r:id="rId19"/>
    <p:sldId id="279" r:id="rId20"/>
    <p:sldId id="280" r:id="rId21"/>
    <p:sldId id="281" r:id="rId22"/>
    <p:sldId id="273" r:id="rId23"/>
    <p:sldId id="278" r:id="rId24"/>
    <p:sldId id="282" r:id="rId25"/>
    <p:sldId id="283" r:id="rId26"/>
    <p:sldId id="275" r:id="rId27"/>
    <p:sldId id="276" r:id="rId28"/>
    <p:sldId id="299" r:id="rId29"/>
    <p:sldId id="301" r:id="rId30"/>
    <p:sldId id="284" r:id="rId31"/>
    <p:sldId id="297" r:id="rId32"/>
    <p:sldId id="307" r:id="rId33"/>
    <p:sldId id="306" r:id="rId34"/>
    <p:sldId id="285" r:id="rId35"/>
    <p:sldId id="296" r:id="rId36"/>
    <p:sldId id="286" r:id="rId37"/>
    <p:sldId id="287" r:id="rId38"/>
    <p:sldId id="288" r:id="rId39"/>
    <p:sldId id="313" r:id="rId40"/>
    <p:sldId id="314" r:id="rId41"/>
    <p:sldId id="316" r:id="rId42"/>
    <p:sldId id="317" r:id="rId43"/>
    <p:sldId id="327" r:id="rId44"/>
    <p:sldId id="322" r:id="rId45"/>
    <p:sldId id="323" r:id="rId46"/>
    <p:sldId id="324" r:id="rId47"/>
    <p:sldId id="318" r:id="rId48"/>
    <p:sldId id="319" r:id="rId49"/>
    <p:sldId id="320" r:id="rId50"/>
    <p:sldId id="321" r:id="rId51"/>
    <p:sldId id="326" r:id="rId52"/>
    <p:sldId id="325" r:id="rId53"/>
    <p:sldId id="329" r:id="rId54"/>
    <p:sldId id="309" r:id="rId55"/>
    <p:sldId id="310" r:id="rId56"/>
    <p:sldId id="311" r:id="rId57"/>
    <p:sldId id="308" r:id="rId58"/>
    <p:sldId id="290" r:id="rId59"/>
    <p:sldId id="289" r:id="rId60"/>
    <p:sldId id="293" r:id="rId61"/>
    <p:sldId id="295" r:id="rId62"/>
    <p:sldId id="304" r:id="rId63"/>
    <p:sldId id="302" r:id="rId64"/>
    <p:sldId id="292" r:id="rId65"/>
    <p:sldId id="291" r:id="rId66"/>
    <p:sldId id="312" r:id="rId67"/>
    <p:sldId id="305" r:id="rId68"/>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88356" autoAdjust="0"/>
  </p:normalViewPr>
  <p:slideViewPr>
    <p:cSldViewPr snapToGrid="0">
      <p:cViewPr varScale="1">
        <p:scale>
          <a:sx n="104" d="100"/>
          <a:sy n="104" d="100"/>
        </p:scale>
        <p:origin x="1242" y="96"/>
      </p:cViewPr>
      <p:guideLst/>
    </p:cSldViewPr>
  </p:slideViewPr>
  <p:outlineViewPr>
    <p:cViewPr>
      <p:scale>
        <a:sx n="33" d="100"/>
        <a:sy n="33" d="100"/>
      </p:scale>
      <p:origin x="0" y="-30162"/>
    </p:cViewPr>
  </p:outlineViewPr>
  <p:notesTextViewPr>
    <p:cViewPr>
      <p:scale>
        <a:sx n="1" d="1"/>
        <a:sy n="1" d="1"/>
      </p:scale>
      <p:origin x="0" y="0"/>
    </p:cViewPr>
  </p:notesTextViewPr>
  <p:notesViewPr>
    <p:cSldViewPr snapToGrid="0" showGuides="1">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A97EE-3793-4D42-ACBE-94C4D46733E1}" type="doc">
      <dgm:prSet loTypeId="urn:microsoft.com/office/officeart/2009/3/layout/IncreasingArrowsProcess" loCatId="process" qsTypeId="urn:microsoft.com/office/officeart/2005/8/quickstyle/simple5" qsCatId="simple" csTypeId="urn:microsoft.com/office/officeart/2005/8/colors/accent1_2" csCatId="accent1" phldr="1"/>
      <dgm:spPr/>
      <dgm:t>
        <a:bodyPr/>
        <a:lstStyle/>
        <a:p>
          <a:endParaRPr lang="zh-CN" altLang="en-US"/>
        </a:p>
      </dgm:t>
    </dgm:pt>
    <dgm:pt modelId="{74D1D3EA-90E4-4901-B9D0-4C4E91941174}">
      <dgm:prSet phldrT="[文本]"/>
      <dgm:spPr/>
      <dgm:t>
        <a:bodyPr/>
        <a:lstStyle/>
        <a:p>
          <a:r>
            <a:rPr lang="zh-CN" altLang="en-US" dirty="0" smtClean="0">
              <a:latin typeface="微软雅黑" panose="020B0503020204020204" pitchFamily="34" charset="-122"/>
              <a:ea typeface="微软雅黑" panose="020B0503020204020204" pitchFamily="34" charset="-122"/>
            </a:rPr>
            <a:t>意义</a:t>
          </a:r>
          <a:endParaRPr lang="zh-CN" altLang="en-US" dirty="0">
            <a:latin typeface="微软雅黑" panose="020B0503020204020204" pitchFamily="34" charset="-122"/>
            <a:ea typeface="微软雅黑" panose="020B0503020204020204" pitchFamily="34" charset="-122"/>
          </a:endParaRPr>
        </a:p>
      </dgm:t>
    </dgm:pt>
    <dgm:pt modelId="{1FED4920-CE1B-458A-9E73-BF007A6DFDDA}" type="parTrans" cxnId="{B782BFA0-77EF-4565-8056-2D82090B5F98}">
      <dgm:prSet/>
      <dgm:spPr/>
      <dgm:t>
        <a:bodyPr/>
        <a:lstStyle/>
        <a:p>
          <a:endParaRPr lang="zh-CN" altLang="en-US">
            <a:latin typeface="微软雅黑" panose="020B0503020204020204" pitchFamily="34" charset="-122"/>
            <a:ea typeface="微软雅黑" panose="020B0503020204020204" pitchFamily="34" charset="-122"/>
          </a:endParaRPr>
        </a:p>
      </dgm:t>
    </dgm:pt>
    <dgm:pt modelId="{1B70B53D-B08D-4E16-9F4E-5FFA83A5C069}" type="sibTrans" cxnId="{B782BFA0-77EF-4565-8056-2D82090B5F98}">
      <dgm:prSet/>
      <dgm:spPr/>
      <dgm:t>
        <a:bodyPr/>
        <a:lstStyle/>
        <a:p>
          <a:endParaRPr lang="zh-CN" altLang="en-US">
            <a:latin typeface="微软雅黑" panose="020B0503020204020204" pitchFamily="34" charset="-122"/>
            <a:ea typeface="微软雅黑" panose="020B0503020204020204" pitchFamily="34" charset="-122"/>
          </a:endParaRPr>
        </a:p>
      </dgm:t>
    </dgm:pt>
    <dgm:pt modelId="{B57376BE-6012-4C7B-A3D7-DEDD70A8D9AB}">
      <dgm:prSet phldrT="[文本]"/>
      <dgm:spPr/>
      <dgm:t>
        <a:bodyPr/>
        <a:lstStyle/>
        <a:p>
          <a:r>
            <a:rPr lang="zh-CN" altLang="en-US" dirty="0" smtClean="0">
              <a:latin typeface="微软雅黑" panose="020B0503020204020204" pitchFamily="34" charset="-122"/>
              <a:ea typeface="微软雅黑" panose="020B0503020204020204" pitchFamily="34" charset="-122"/>
            </a:rPr>
            <a:t>要素</a:t>
          </a:r>
          <a:endParaRPr lang="zh-CN" altLang="en-US" dirty="0">
            <a:latin typeface="微软雅黑" panose="020B0503020204020204" pitchFamily="34" charset="-122"/>
            <a:ea typeface="微软雅黑" panose="020B0503020204020204" pitchFamily="34" charset="-122"/>
          </a:endParaRPr>
        </a:p>
      </dgm:t>
    </dgm:pt>
    <dgm:pt modelId="{7F3824F8-BC0F-41D8-922A-8C261BB2D661}" type="parTrans" cxnId="{420845FA-15A8-48D7-AFEA-F09251869155}">
      <dgm:prSet/>
      <dgm:spPr/>
      <dgm:t>
        <a:bodyPr/>
        <a:lstStyle/>
        <a:p>
          <a:endParaRPr lang="zh-CN" altLang="en-US">
            <a:latin typeface="微软雅黑" panose="020B0503020204020204" pitchFamily="34" charset="-122"/>
            <a:ea typeface="微软雅黑" panose="020B0503020204020204" pitchFamily="34" charset="-122"/>
          </a:endParaRPr>
        </a:p>
      </dgm:t>
    </dgm:pt>
    <dgm:pt modelId="{2EBC6CB2-B5CE-4796-9B26-F2CB64A4C8D0}" type="sibTrans" cxnId="{420845FA-15A8-48D7-AFEA-F09251869155}">
      <dgm:prSet/>
      <dgm:spPr/>
      <dgm:t>
        <a:bodyPr/>
        <a:lstStyle/>
        <a:p>
          <a:endParaRPr lang="zh-CN" altLang="en-US">
            <a:latin typeface="微软雅黑" panose="020B0503020204020204" pitchFamily="34" charset="-122"/>
            <a:ea typeface="微软雅黑" panose="020B0503020204020204" pitchFamily="34" charset="-122"/>
          </a:endParaRPr>
        </a:p>
      </dgm:t>
    </dgm:pt>
    <dgm:pt modelId="{CD12E776-22FA-4E6D-9259-0DEFBFFE755C}">
      <dgm:prSet phldrT="[文本]"/>
      <dgm:spPr/>
      <dgm:t>
        <a:bodyPr/>
        <a:lstStyle/>
        <a:p>
          <a:r>
            <a:rPr lang="zh-CN" altLang="en-US" dirty="0" smtClean="0">
              <a:latin typeface="微软雅黑" panose="020B0503020204020204" pitchFamily="34" charset="-122"/>
              <a:ea typeface="微软雅黑" panose="020B0503020204020204" pitchFamily="34" charset="-122"/>
            </a:rPr>
            <a:t>数学规划</a:t>
          </a:r>
          <a:endParaRPr lang="zh-CN" altLang="en-US" dirty="0">
            <a:latin typeface="微软雅黑" panose="020B0503020204020204" pitchFamily="34" charset="-122"/>
            <a:ea typeface="微软雅黑" panose="020B0503020204020204" pitchFamily="34" charset="-122"/>
          </a:endParaRPr>
        </a:p>
      </dgm:t>
    </dgm:pt>
    <dgm:pt modelId="{63DF4A7D-AB6D-4036-88BE-298553B65284}" type="parTrans" cxnId="{B3B5EBA2-402B-47D1-B20D-49B94A90D815}">
      <dgm:prSet/>
      <dgm:spPr/>
      <dgm:t>
        <a:bodyPr/>
        <a:lstStyle/>
        <a:p>
          <a:endParaRPr lang="zh-CN" altLang="en-US">
            <a:latin typeface="微软雅黑" panose="020B0503020204020204" pitchFamily="34" charset="-122"/>
            <a:ea typeface="微软雅黑" panose="020B0503020204020204" pitchFamily="34" charset="-122"/>
          </a:endParaRPr>
        </a:p>
      </dgm:t>
    </dgm:pt>
    <dgm:pt modelId="{8DA7277E-1866-462B-9085-569B4F6A2D09}" type="sibTrans" cxnId="{B3B5EBA2-402B-47D1-B20D-49B94A90D815}">
      <dgm:prSet/>
      <dgm:spPr/>
      <dgm:t>
        <a:bodyPr/>
        <a:lstStyle/>
        <a:p>
          <a:endParaRPr lang="zh-CN" altLang="en-US">
            <a:latin typeface="微软雅黑" panose="020B0503020204020204" pitchFamily="34" charset="-122"/>
            <a:ea typeface="微软雅黑" panose="020B0503020204020204" pitchFamily="34" charset="-122"/>
          </a:endParaRPr>
        </a:p>
      </dgm:t>
    </dgm:pt>
    <dgm:pt modelId="{F2BABB3F-8859-4D7A-A7E7-6F1C44162696}">
      <dgm:prSet phldrT="[文本]"/>
      <dgm:spPr/>
      <dgm:t>
        <a:bodyPr/>
        <a:lstStyle/>
        <a:p>
          <a:r>
            <a:rPr lang="zh-CN" altLang="en-US" dirty="0" smtClean="0">
              <a:latin typeface="微软雅黑" panose="020B0503020204020204" pitchFamily="34" charset="-122"/>
              <a:ea typeface="微软雅黑" panose="020B0503020204020204" pitchFamily="34" charset="-122"/>
            </a:rPr>
            <a:t>建模技巧</a:t>
          </a:r>
          <a:endParaRPr lang="zh-CN" altLang="en-US" dirty="0">
            <a:latin typeface="微软雅黑" panose="020B0503020204020204" pitchFamily="34" charset="-122"/>
            <a:ea typeface="微软雅黑" panose="020B0503020204020204" pitchFamily="34" charset="-122"/>
          </a:endParaRPr>
        </a:p>
      </dgm:t>
    </dgm:pt>
    <dgm:pt modelId="{9204EAD1-B30B-4035-B982-7146088F91A8}" type="parTrans" cxnId="{13C9E44C-46C9-42EB-897D-558187AEF433}">
      <dgm:prSet/>
      <dgm:spPr/>
      <dgm:t>
        <a:bodyPr/>
        <a:lstStyle/>
        <a:p>
          <a:endParaRPr lang="zh-CN" altLang="en-US">
            <a:latin typeface="微软雅黑" panose="020B0503020204020204" pitchFamily="34" charset="-122"/>
            <a:ea typeface="微软雅黑" panose="020B0503020204020204" pitchFamily="34" charset="-122"/>
          </a:endParaRPr>
        </a:p>
      </dgm:t>
    </dgm:pt>
    <dgm:pt modelId="{89BE2D01-1678-469F-A5E9-1D1017BBD8FA}" type="sibTrans" cxnId="{13C9E44C-46C9-42EB-897D-558187AEF433}">
      <dgm:prSet/>
      <dgm:spPr/>
      <dgm:t>
        <a:bodyPr/>
        <a:lstStyle/>
        <a:p>
          <a:endParaRPr lang="zh-CN" altLang="en-US">
            <a:latin typeface="微软雅黑" panose="020B0503020204020204" pitchFamily="34" charset="-122"/>
            <a:ea typeface="微软雅黑" panose="020B0503020204020204" pitchFamily="34" charset="-122"/>
          </a:endParaRPr>
        </a:p>
      </dgm:t>
    </dgm:pt>
    <dgm:pt modelId="{08424BE4-020D-4D86-B494-693742161ECD}">
      <dgm:prSet phldrT="[文本]"/>
      <dgm:spPr/>
      <dgm:t>
        <a:bodyPr/>
        <a:lstStyle/>
        <a:p>
          <a:r>
            <a:rPr lang="zh-CN" altLang="en-US" dirty="0" smtClean="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dgm:t>
    </dgm:pt>
    <dgm:pt modelId="{98A8F783-27D2-430B-AA27-940DF3883DAA}" type="parTrans" cxnId="{2FD599DD-6C3A-4562-9173-17B38F278A3A}">
      <dgm:prSet/>
      <dgm:spPr/>
      <dgm:t>
        <a:bodyPr/>
        <a:lstStyle/>
        <a:p>
          <a:endParaRPr lang="zh-CN" altLang="en-US">
            <a:latin typeface="微软雅黑" panose="020B0503020204020204" pitchFamily="34" charset="-122"/>
            <a:ea typeface="微软雅黑" panose="020B0503020204020204" pitchFamily="34" charset="-122"/>
          </a:endParaRPr>
        </a:p>
      </dgm:t>
    </dgm:pt>
    <dgm:pt modelId="{214916D2-869A-4058-873D-2B6358887C4C}" type="sibTrans" cxnId="{2FD599DD-6C3A-4562-9173-17B38F278A3A}">
      <dgm:prSet/>
      <dgm:spPr/>
      <dgm:t>
        <a:bodyPr/>
        <a:lstStyle/>
        <a:p>
          <a:endParaRPr lang="zh-CN" altLang="en-US">
            <a:latin typeface="微软雅黑" panose="020B0503020204020204" pitchFamily="34" charset="-122"/>
            <a:ea typeface="微软雅黑" panose="020B0503020204020204" pitchFamily="34" charset="-122"/>
          </a:endParaRPr>
        </a:p>
      </dgm:t>
    </dgm:pt>
    <dgm:pt modelId="{D8670067-5BB9-4929-A694-3EA30C1739F2}">
      <dgm:prSet phldrT="[文本]"/>
      <dgm:spPr/>
      <dgm:t>
        <a:bodyPr/>
        <a:lstStyle/>
        <a:p>
          <a:r>
            <a:rPr lang="zh-CN" altLang="en-US" dirty="0" smtClean="0">
              <a:latin typeface="微软雅黑" panose="020B0503020204020204" pitchFamily="34" charset="-122"/>
              <a:ea typeface="微软雅黑" panose="020B0503020204020204" pitchFamily="34" charset="-122"/>
            </a:rPr>
            <a:t>概念</a:t>
          </a:r>
          <a:endParaRPr lang="zh-CN" altLang="en-US" dirty="0">
            <a:latin typeface="微软雅黑" panose="020B0503020204020204" pitchFamily="34" charset="-122"/>
            <a:ea typeface="微软雅黑" panose="020B0503020204020204" pitchFamily="34" charset="-122"/>
          </a:endParaRPr>
        </a:p>
      </dgm:t>
    </dgm:pt>
    <dgm:pt modelId="{575A1C94-96C2-4817-A337-11D5154A9857}" type="parTrans" cxnId="{044049E9-B96F-4256-8BEC-F40D7BB749DE}">
      <dgm:prSet/>
      <dgm:spPr/>
      <dgm:t>
        <a:bodyPr/>
        <a:lstStyle/>
        <a:p>
          <a:endParaRPr lang="zh-CN" altLang="en-US"/>
        </a:p>
      </dgm:t>
    </dgm:pt>
    <dgm:pt modelId="{FFF019C9-CDB7-47FB-A737-9404520D1D1E}" type="sibTrans" cxnId="{044049E9-B96F-4256-8BEC-F40D7BB749DE}">
      <dgm:prSet/>
      <dgm:spPr/>
      <dgm:t>
        <a:bodyPr/>
        <a:lstStyle/>
        <a:p>
          <a:endParaRPr lang="zh-CN" altLang="en-US"/>
        </a:p>
      </dgm:t>
    </dgm:pt>
    <dgm:pt modelId="{F403021C-E530-4B60-BF20-34304B3B62EB}">
      <dgm:prSet phldrT="[文本]"/>
      <dgm:spPr/>
      <dgm:t>
        <a:bodyPr/>
        <a:lstStyle/>
        <a:p>
          <a:r>
            <a:rPr lang="zh-CN" altLang="en-US" dirty="0" smtClean="0">
              <a:latin typeface="微软雅黑" panose="020B0503020204020204" pitchFamily="34" charset="-122"/>
              <a:ea typeface="微软雅黑" panose="020B0503020204020204" pitchFamily="34" charset="-122"/>
            </a:rPr>
            <a:t>基础</a:t>
          </a:r>
          <a:endParaRPr lang="zh-CN" altLang="en-US" dirty="0">
            <a:latin typeface="微软雅黑" panose="020B0503020204020204" pitchFamily="34" charset="-122"/>
            <a:ea typeface="微软雅黑" panose="020B0503020204020204" pitchFamily="34" charset="-122"/>
          </a:endParaRPr>
        </a:p>
      </dgm:t>
    </dgm:pt>
    <dgm:pt modelId="{112856C0-8EA2-4281-BC74-75768A9AD405}" type="parTrans" cxnId="{FD0646B3-CDEA-443E-B3BF-39C51A36DEBD}">
      <dgm:prSet/>
      <dgm:spPr/>
      <dgm:t>
        <a:bodyPr/>
        <a:lstStyle/>
        <a:p>
          <a:endParaRPr lang="zh-CN" altLang="en-US"/>
        </a:p>
      </dgm:t>
    </dgm:pt>
    <dgm:pt modelId="{72166CA7-8F88-4060-A6D6-D4EDBB8DBDFE}" type="sibTrans" cxnId="{FD0646B3-CDEA-443E-B3BF-39C51A36DEBD}">
      <dgm:prSet/>
      <dgm:spPr/>
      <dgm:t>
        <a:bodyPr/>
        <a:lstStyle/>
        <a:p>
          <a:endParaRPr lang="zh-CN" altLang="en-US"/>
        </a:p>
      </dgm:t>
    </dgm:pt>
    <dgm:pt modelId="{3BB76AD0-94F6-405E-934A-807CDE46BAA2}">
      <dgm:prSet phldrT="[文本]"/>
      <dgm:spPr/>
      <dgm:t>
        <a:bodyPr/>
        <a:lstStyle/>
        <a:p>
          <a:r>
            <a:rPr lang="zh-CN" altLang="en-US" dirty="0" smtClean="0">
              <a:latin typeface="微软雅黑" panose="020B0503020204020204" pitchFamily="34" charset="-122"/>
              <a:ea typeface="微软雅黑" panose="020B0503020204020204" pitchFamily="34" charset="-122"/>
            </a:rPr>
            <a:t>常用范式</a:t>
          </a:r>
          <a:endParaRPr lang="zh-CN" altLang="en-US" dirty="0">
            <a:latin typeface="微软雅黑" panose="020B0503020204020204" pitchFamily="34" charset="-122"/>
            <a:ea typeface="微软雅黑" panose="020B0503020204020204" pitchFamily="34" charset="-122"/>
          </a:endParaRPr>
        </a:p>
      </dgm:t>
    </dgm:pt>
    <dgm:pt modelId="{CD22D477-4281-4730-83E3-E04B28382183}" type="parTrans" cxnId="{BB29E3DA-0076-47F1-935C-AD0E2FBE464B}">
      <dgm:prSet/>
      <dgm:spPr/>
      <dgm:t>
        <a:bodyPr/>
        <a:lstStyle/>
        <a:p>
          <a:endParaRPr lang="zh-CN" altLang="en-US"/>
        </a:p>
      </dgm:t>
    </dgm:pt>
    <dgm:pt modelId="{7DE7492F-97ED-42A8-8F3B-362FF2FA4A57}" type="sibTrans" cxnId="{BB29E3DA-0076-47F1-935C-AD0E2FBE464B}">
      <dgm:prSet/>
      <dgm:spPr/>
      <dgm:t>
        <a:bodyPr/>
        <a:lstStyle/>
        <a:p>
          <a:endParaRPr lang="zh-CN" altLang="en-US"/>
        </a:p>
      </dgm:t>
    </dgm:pt>
    <dgm:pt modelId="{AE088033-9544-4777-9B28-CA59D78EF3D4}">
      <dgm:prSet phldrT="[文本]"/>
      <dgm:spPr/>
      <dgm:t>
        <a:bodyPr/>
        <a:lstStyle/>
        <a:p>
          <a:r>
            <a:rPr lang="zh-CN" altLang="en-US" dirty="0" smtClean="0">
              <a:latin typeface="微软雅黑" panose="020B0503020204020204" pitchFamily="34" charset="-122"/>
              <a:ea typeface="微软雅黑" panose="020B0503020204020204" pitchFamily="34" charset="-122"/>
            </a:rPr>
            <a:t>标准型</a:t>
          </a:r>
          <a:endParaRPr lang="zh-CN" altLang="en-US" dirty="0">
            <a:latin typeface="微软雅黑" panose="020B0503020204020204" pitchFamily="34" charset="-122"/>
            <a:ea typeface="微软雅黑" panose="020B0503020204020204" pitchFamily="34" charset="-122"/>
          </a:endParaRPr>
        </a:p>
      </dgm:t>
    </dgm:pt>
    <dgm:pt modelId="{983E8F6F-0859-4B2A-BB0F-1E8F7A998D91}" type="parTrans" cxnId="{859E761D-2538-482F-B7CF-1F2610CF17BF}">
      <dgm:prSet/>
      <dgm:spPr/>
      <dgm:t>
        <a:bodyPr/>
        <a:lstStyle/>
        <a:p>
          <a:endParaRPr lang="zh-CN" altLang="en-US"/>
        </a:p>
      </dgm:t>
    </dgm:pt>
    <dgm:pt modelId="{66C26664-47CD-4277-8B0B-4B5D29FA9F1F}" type="sibTrans" cxnId="{859E761D-2538-482F-B7CF-1F2610CF17BF}">
      <dgm:prSet/>
      <dgm:spPr/>
      <dgm:t>
        <a:bodyPr/>
        <a:lstStyle/>
        <a:p>
          <a:endParaRPr lang="zh-CN" altLang="en-US"/>
        </a:p>
      </dgm:t>
    </dgm:pt>
    <dgm:pt modelId="{32CE6DE1-6B94-4E67-B84B-974AF45714EA}">
      <dgm:prSet phldrT="[文本]"/>
      <dgm:spPr/>
      <dgm:t>
        <a:bodyPr/>
        <a:lstStyle/>
        <a:p>
          <a:r>
            <a:rPr lang="zh-CN" altLang="en-US" dirty="0" smtClean="0">
              <a:latin typeface="微软雅黑" panose="020B0503020204020204" pitchFamily="34" charset="-122"/>
              <a:ea typeface="微软雅黑" panose="020B0503020204020204" pitchFamily="34" charset="-122"/>
            </a:rPr>
            <a:t>一般型</a:t>
          </a:r>
          <a:endParaRPr lang="zh-CN" altLang="en-US" dirty="0">
            <a:latin typeface="微软雅黑" panose="020B0503020204020204" pitchFamily="34" charset="-122"/>
            <a:ea typeface="微软雅黑" panose="020B0503020204020204" pitchFamily="34" charset="-122"/>
          </a:endParaRPr>
        </a:p>
      </dgm:t>
    </dgm:pt>
    <dgm:pt modelId="{560083AF-743F-4B02-B9C3-5F5520E88DE9}" type="parTrans" cxnId="{42645B1D-9480-4FB9-9B3D-D736A8AC45CB}">
      <dgm:prSet/>
      <dgm:spPr/>
      <dgm:t>
        <a:bodyPr/>
        <a:lstStyle/>
        <a:p>
          <a:endParaRPr lang="zh-CN" altLang="en-US"/>
        </a:p>
      </dgm:t>
    </dgm:pt>
    <dgm:pt modelId="{D5654C34-2780-43EF-A451-38E70D17789F}" type="sibTrans" cxnId="{42645B1D-9480-4FB9-9B3D-D736A8AC45CB}">
      <dgm:prSet/>
      <dgm:spPr/>
      <dgm:t>
        <a:bodyPr/>
        <a:lstStyle/>
        <a:p>
          <a:endParaRPr lang="zh-CN" altLang="en-US"/>
        </a:p>
      </dgm:t>
    </dgm:pt>
    <dgm:pt modelId="{E6678DE5-8735-4321-88F7-F10418FFC92A}">
      <dgm:prSet phldrT="[文本]"/>
      <dgm:spPr/>
      <dgm:t>
        <a:bodyPr/>
        <a:lstStyle/>
        <a:p>
          <a:r>
            <a:rPr lang="zh-CN" altLang="en-US" dirty="0" smtClean="0">
              <a:latin typeface="微软雅黑" panose="020B0503020204020204" pitchFamily="34" charset="-122"/>
              <a:ea typeface="微软雅黑" panose="020B0503020204020204" pitchFamily="34" charset="-122"/>
            </a:rPr>
            <a:t>求解器</a:t>
          </a:r>
          <a:endParaRPr lang="zh-CN" altLang="en-US" dirty="0">
            <a:latin typeface="微软雅黑" panose="020B0503020204020204" pitchFamily="34" charset="-122"/>
            <a:ea typeface="微软雅黑" panose="020B0503020204020204" pitchFamily="34" charset="-122"/>
          </a:endParaRPr>
        </a:p>
      </dgm:t>
    </dgm:pt>
    <dgm:pt modelId="{043A6ACA-E11A-4FB2-9862-55AEFBA1CA7D}" type="parTrans" cxnId="{5535B9D3-5CD0-4155-9997-A179A2A9C680}">
      <dgm:prSet/>
      <dgm:spPr/>
      <dgm:t>
        <a:bodyPr/>
        <a:lstStyle/>
        <a:p>
          <a:endParaRPr lang="zh-CN" altLang="en-US"/>
        </a:p>
      </dgm:t>
    </dgm:pt>
    <dgm:pt modelId="{540E2FB0-B104-43A5-873D-B2EE66E6D7F8}" type="sibTrans" cxnId="{5535B9D3-5CD0-4155-9997-A179A2A9C680}">
      <dgm:prSet/>
      <dgm:spPr/>
      <dgm:t>
        <a:bodyPr/>
        <a:lstStyle/>
        <a:p>
          <a:endParaRPr lang="zh-CN" altLang="en-US"/>
        </a:p>
      </dgm:t>
    </dgm:pt>
    <dgm:pt modelId="{7B661C91-57DF-4199-BF1E-ECFE490F22AA}">
      <dgm:prSet phldrT="[文本]"/>
      <dgm:spPr/>
      <dgm:t>
        <a:bodyPr/>
        <a:lstStyle/>
        <a:p>
          <a:r>
            <a:rPr lang="zh-CN" altLang="en-US" dirty="0" smtClean="0">
              <a:latin typeface="微软雅黑" panose="020B0503020204020204" pitchFamily="34" charset="-122"/>
              <a:ea typeface="微软雅黑" panose="020B0503020204020204" pitchFamily="34" charset="-122"/>
            </a:rPr>
            <a:t>观察角度</a:t>
          </a:r>
          <a:endParaRPr lang="zh-CN" altLang="en-US" dirty="0">
            <a:latin typeface="微软雅黑" panose="020B0503020204020204" pitchFamily="34" charset="-122"/>
            <a:ea typeface="微软雅黑" panose="020B0503020204020204" pitchFamily="34" charset="-122"/>
          </a:endParaRPr>
        </a:p>
      </dgm:t>
    </dgm:pt>
    <dgm:pt modelId="{824679CF-6AD6-48C8-9951-BD4E149E9568}" type="parTrans" cxnId="{2A593406-60B6-4D50-B870-D2CA8ACFCD31}">
      <dgm:prSet/>
      <dgm:spPr/>
      <dgm:t>
        <a:bodyPr/>
        <a:lstStyle/>
        <a:p>
          <a:endParaRPr lang="zh-CN" altLang="en-US"/>
        </a:p>
      </dgm:t>
    </dgm:pt>
    <dgm:pt modelId="{57451D23-6367-4757-92CC-D4E05109DF52}" type="sibTrans" cxnId="{2A593406-60B6-4D50-B870-D2CA8ACFCD31}">
      <dgm:prSet/>
      <dgm:spPr/>
      <dgm:t>
        <a:bodyPr/>
        <a:lstStyle/>
        <a:p>
          <a:endParaRPr lang="zh-CN" altLang="en-US"/>
        </a:p>
      </dgm:t>
    </dgm:pt>
    <dgm:pt modelId="{1EE5A1EE-EC45-4E25-BAA4-3310D67C1B34}">
      <dgm:prSet phldrT="[文本]"/>
      <dgm:spPr/>
      <dgm:t>
        <a:bodyPr/>
        <a:lstStyle/>
        <a:p>
          <a:r>
            <a:rPr lang="zh-CN" altLang="en-US" dirty="0" smtClean="0">
              <a:latin typeface="微软雅黑" panose="020B0503020204020204" pitchFamily="34" charset="-122"/>
              <a:ea typeface="微软雅黑" panose="020B0503020204020204" pitchFamily="34" charset="-122"/>
            </a:rPr>
            <a:t>多目标</a:t>
          </a:r>
          <a:endParaRPr lang="zh-CN" altLang="en-US" dirty="0">
            <a:latin typeface="微软雅黑" panose="020B0503020204020204" pitchFamily="34" charset="-122"/>
            <a:ea typeface="微软雅黑" panose="020B0503020204020204" pitchFamily="34" charset="-122"/>
          </a:endParaRPr>
        </a:p>
      </dgm:t>
    </dgm:pt>
    <dgm:pt modelId="{D6582ABD-A8B5-49A7-8649-512D99964C3D}" type="parTrans" cxnId="{C4086770-7DC5-4E33-A053-F6D354890095}">
      <dgm:prSet/>
      <dgm:spPr/>
      <dgm:t>
        <a:bodyPr/>
        <a:lstStyle/>
        <a:p>
          <a:endParaRPr lang="zh-CN" altLang="en-US"/>
        </a:p>
      </dgm:t>
    </dgm:pt>
    <dgm:pt modelId="{0D3C10EF-2C40-4A65-8745-FEDF677CF080}" type="sibTrans" cxnId="{C4086770-7DC5-4E33-A053-F6D354890095}">
      <dgm:prSet/>
      <dgm:spPr/>
      <dgm:t>
        <a:bodyPr/>
        <a:lstStyle/>
        <a:p>
          <a:endParaRPr lang="zh-CN" altLang="en-US"/>
        </a:p>
      </dgm:t>
    </dgm:pt>
    <dgm:pt modelId="{CE4605E9-CAF5-4337-8531-3566AEB17921}">
      <dgm:prSet phldrT="[文本]"/>
      <dgm:spPr/>
      <dgm:t>
        <a:bodyPr/>
        <a:lstStyle/>
        <a:p>
          <a:r>
            <a:rPr lang="zh-CN" altLang="en-US" dirty="0" smtClean="0">
              <a:latin typeface="微软雅黑" panose="020B0503020204020204" pitchFamily="34" charset="-122"/>
              <a:ea typeface="微软雅黑" panose="020B0503020204020204" pitchFamily="34" charset="-122"/>
            </a:rPr>
            <a:t>非线性表达式</a:t>
          </a:r>
          <a:endParaRPr lang="zh-CN" altLang="en-US" dirty="0">
            <a:latin typeface="微软雅黑" panose="020B0503020204020204" pitchFamily="34" charset="-122"/>
            <a:ea typeface="微软雅黑" panose="020B0503020204020204" pitchFamily="34" charset="-122"/>
          </a:endParaRPr>
        </a:p>
      </dgm:t>
    </dgm:pt>
    <dgm:pt modelId="{08A66F5A-CCE6-485D-BFA6-CB1DCBED55E9}" type="parTrans" cxnId="{7908D4F2-4F25-46FC-85C3-203D092A4653}">
      <dgm:prSet/>
      <dgm:spPr/>
      <dgm:t>
        <a:bodyPr/>
        <a:lstStyle/>
        <a:p>
          <a:endParaRPr lang="zh-CN" altLang="en-US"/>
        </a:p>
      </dgm:t>
    </dgm:pt>
    <dgm:pt modelId="{5877BCC4-AC5F-4499-AA50-35BDE8F936F9}" type="sibTrans" cxnId="{7908D4F2-4F25-46FC-85C3-203D092A4653}">
      <dgm:prSet/>
      <dgm:spPr/>
      <dgm:t>
        <a:bodyPr/>
        <a:lstStyle/>
        <a:p>
          <a:endParaRPr lang="zh-CN" altLang="en-US"/>
        </a:p>
      </dgm:t>
    </dgm:pt>
    <dgm:pt modelId="{4126D279-08D1-4093-8514-25C49DFAEC98}">
      <dgm:prSet phldrT="[文本]"/>
      <dgm:spPr/>
      <dgm:t>
        <a:bodyPr/>
        <a:lstStyle/>
        <a:p>
          <a:r>
            <a:rPr lang="zh-CN" altLang="en-US" dirty="0" smtClean="0">
              <a:latin typeface="微软雅黑" panose="020B0503020204020204" pitchFamily="34" charset="-122"/>
              <a:ea typeface="微软雅黑" panose="020B0503020204020204" pitchFamily="34" charset="-122"/>
            </a:rPr>
            <a:t>改进模型</a:t>
          </a:r>
          <a:endParaRPr lang="zh-CN" altLang="en-US" dirty="0">
            <a:latin typeface="微软雅黑" panose="020B0503020204020204" pitchFamily="34" charset="-122"/>
            <a:ea typeface="微软雅黑" panose="020B0503020204020204" pitchFamily="34" charset="-122"/>
          </a:endParaRPr>
        </a:p>
      </dgm:t>
    </dgm:pt>
    <dgm:pt modelId="{FE1E78AA-0388-41BA-B498-BC9F67759C84}" type="parTrans" cxnId="{53F128A5-12D9-4988-A0A0-95BE15537E67}">
      <dgm:prSet/>
      <dgm:spPr/>
      <dgm:t>
        <a:bodyPr/>
        <a:lstStyle/>
        <a:p>
          <a:endParaRPr lang="zh-CN" altLang="en-US"/>
        </a:p>
      </dgm:t>
    </dgm:pt>
    <dgm:pt modelId="{8FC486FD-7667-4393-A96C-1A2C4A66A855}" type="sibTrans" cxnId="{53F128A5-12D9-4988-A0A0-95BE15537E67}">
      <dgm:prSet/>
      <dgm:spPr/>
      <dgm:t>
        <a:bodyPr/>
        <a:lstStyle/>
        <a:p>
          <a:endParaRPr lang="zh-CN" altLang="en-US"/>
        </a:p>
      </dgm:t>
    </dgm:pt>
    <dgm:pt modelId="{9B4182E7-10A6-455F-94D9-42A4AB8209CC}" type="pres">
      <dgm:prSet presAssocID="{3E5A97EE-3793-4D42-ACBE-94C4D46733E1}" presName="Name0" presStyleCnt="0">
        <dgm:presLayoutVars>
          <dgm:chMax val="5"/>
          <dgm:chPref val="5"/>
          <dgm:dir/>
          <dgm:animLvl val="lvl"/>
        </dgm:presLayoutVars>
      </dgm:prSet>
      <dgm:spPr/>
      <dgm:t>
        <a:bodyPr/>
        <a:lstStyle/>
        <a:p>
          <a:endParaRPr lang="zh-CN" altLang="en-US"/>
        </a:p>
      </dgm:t>
    </dgm:pt>
    <dgm:pt modelId="{85AED6D9-216C-40D1-99A6-8CA64EE578BB}" type="pres">
      <dgm:prSet presAssocID="{F403021C-E530-4B60-BF20-34304B3B62EB}" presName="parentText1" presStyleLbl="node1" presStyleIdx="0" presStyleCnt="4">
        <dgm:presLayoutVars>
          <dgm:chMax/>
          <dgm:chPref val="3"/>
          <dgm:bulletEnabled val="1"/>
        </dgm:presLayoutVars>
      </dgm:prSet>
      <dgm:spPr/>
      <dgm:t>
        <a:bodyPr/>
        <a:lstStyle/>
        <a:p>
          <a:endParaRPr lang="zh-CN" altLang="en-US"/>
        </a:p>
      </dgm:t>
    </dgm:pt>
    <dgm:pt modelId="{E273DFEB-E548-4B6C-AFFD-6DE477343700}" type="pres">
      <dgm:prSet presAssocID="{F403021C-E530-4B60-BF20-34304B3B62EB}" presName="childText1" presStyleLbl="solidAlignAcc1" presStyleIdx="0" presStyleCnt="3">
        <dgm:presLayoutVars>
          <dgm:chMax val="0"/>
          <dgm:chPref val="0"/>
          <dgm:bulletEnabled val="1"/>
        </dgm:presLayoutVars>
      </dgm:prSet>
      <dgm:spPr/>
      <dgm:t>
        <a:bodyPr/>
        <a:lstStyle/>
        <a:p>
          <a:endParaRPr lang="zh-CN" altLang="en-US"/>
        </a:p>
      </dgm:t>
    </dgm:pt>
    <dgm:pt modelId="{7CCDDB22-9134-4445-8C02-99A462E3FA0F}" type="pres">
      <dgm:prSet presAssocID="{CD12E776-22FA-4E6D-9259-0DEFBFFE755C}" presName="parentText2" presStyleLbl="node1" presStyleIdx="1" presStyleCnt="4">
        <dgm:presLayoutVars>
          <dgm:chMax/>
          <dgm:chPref val="3"/>
          <dgm:bulletEnabled val="1"/>
        </dgm:presLayoutVars>
      </dgm:prSet>
      <dgm:spPr/>
      <dgm:t>
        <a:bodyPr/>
        <a:lstStyle/>
        <a:p>
          <a:endParaRPr lang="zh-CN" altLang="en-US"/>
        </a:p>
      </dgm:t>
    </dgm:pt>
    <dgm:pt modelId="{9DF823CC-6C1D-483B-999E-D721E6D8CD2D}" type="pres">
      <dgm:prSet presAssocID="{CD12E776-22FA-4E6D-9259-0DEFBFFE755C}" presName="childText2" presStyleLbl="solidAlignAcc1" presStyleIdx="1" presStyleCnt="3">
        <dgm:presLayoutVars>
          <dgm:chMax val="0"/>
          <dgm:chPref val="0"/>
          <dgm:bulletEnabled val="1"/>
        </dgm:presLayoutVars>
      </dgm:prSet>
      <dgm:spPr/>
      <dgm:t>
        <a:bodyPr/>
        <a:lstStyle/>
        <a:p>
          <a:endParaRPr lang="zh-CN" altLang="en-US"/>
        </a:p>
      </dgm:t>
    </dgm:pt>
    <dgm:pt modelId="{10555CCD-0D81-4A86-9DB1-B53F28F1DAC1}" type="pres">
      <dgm:prSet presAssocID="{F2BABB3F-8859-4D7A-A7E7-6F1C44162696}" presName="parentText3" presStyleLbl="node1" presStyleIdx="2" presStyleCnt="4">
        <dgm:presLayoutVars>
          <dgm:chMax/>
          <dgm:chPref val="3"/>
          <dgm:bulletEnabled val="1"/>
        </dgm:presLayoutVars>
      </dgm:prSet>
      <dgm:spPr/>
      <dgm:t>
        <a:bodyPr/>
        <a:lstStyle/>
        <a:p>
          <a:endParaRPr lang="zh-CN" altLang="en-US"/>
        </a:p>
      </dgm:t>
    </dgm:pt>
    <dgm:pt modelId="{B052EAAB-A140-48EE-B135-F802790E893D}" type="pres">
      <dgm:prSet presAssocID="{F2BABB3F-8859-4D7A-A7E7-6F1C44162696}" presName="childText3" presStyleLbl="solidAlignAcc1" presStyleIdx="2" presStyleCnt="3">
        <dgm:presLayoutVars>
          <dgm:chMax val="0"/>
          <dgm:chPref val="0"/>
          <dgm:bulletEnabled val="1"/>
        </dgm:presLayoutVars>
      </dgm:prSet>
      <dgm:spPr/>
      <dgm:t>
        <a:bodyPr/>
        <a:lstStyle/>
        <a:p>
          <a:endParaRPr lang="zh-CN" altLang="en-US"/>
        </a:p>
      </dgm:t>
    </dgm:pt>
    <dgm:pt modelId="{01444169-69FD-45FD-ADAC-F5F31472EF2E}" type="pres">
      <dgm:prSet presAssocID="{08424BE4-020D-4D86-B494-693742161ECD}" presName="parentText4" presStyleLbl="node1" presStyleIdx="3" presStyleCnt="4">
        <dgm:presLayoutVars>
          <dgm:chMax/>
          <dgm:chPref val="3"/>
          <dgm:bulletEnabled val="1"/>
        </dgm:presLayoutVars>
      </dgm:prSet>
      <dgm:spPr/>
      <dgm:t>
        <a:bodyPr/>
        <a:lstStyle/>
        <a:p>
          <a:endParaRPr lang="zh-CN" altLang="en-US"/>
        </a:p>
      </dgm:t>
    </dgm:pt>
  </dgm:ptLst>
  <dgm:cxnLst>
    <dgm:cxn modelId="{7908D4F2-4F25-46FC-85C3-203D092A4653}" srcId="{F2BABB3F-8859-4D7A-A7E7-6F1C44162696}" destId="{CE4605E9-CAF5-4337-8531-3566AEB17921}" srcOrd="2" destOrd="0" parTransId="{08A66F5A-CCE6-485D-BFA6-CB1DCBED55E9}" sibTransId="{5877BCC4-AC5F-4499-AA50-35BDE8F936F9}"/>
    <dgm:cxn modelId="{1FB5182D-594C-4E13-A25C-4579D33B30F3}" type="presOf" srcId="{B57376BE-6012-4C7B-A3D7-DEDD70A8D9AB}" destId="{E273DFEB-E548-4B6C-AFFD-6DE477343700}" srcOrd="0" destOrd="2" presId="urn:microsoft.com/office/officeart/2009/3/layout/IncreasingArrowsProcess"/>
    <dgm:cxn modelId="{C65E6982-20ED-4AFF-A71E-2A422F145A9D}" type="presOf" srcId="{CD12E776-22FA-4E6D-9259-0DEFBFFE755C}" destId="{7CCDDB22-9134-4445-8C02-99A462E3FA0F}" srcOrd="0" destOrd="0" presId="urn:microsoft.com/office/officeart/2009/3/layout/IncreasingArrowsProcess"/>
    <dgm:cxn modelId="{420845FA-15A8-48D7-AFEA-F09251869155}" srcId="{F403021C-E530-4B60-BF20-34304B3B62EB}" destId="{B57376BE-6012-4C7B-A3D7-DEDD70A8D9AB}" srcOrd="2" destOrd="0" parTransId="{7F3824F8-BC0F-41D8-922A-8C261BB2D661}" sibTransId="{2EBC6CB2-B5CE-4796-9B26-F2CB64A4C8D0}"/>
    <dgm:cxn modelId="{C4086770-7DC5-4E33-A053-F6D354890095}" srcId="{F2BABB3F-8859-4D7A-A7E7-6F1C44162696}" destId="{1EE5A1EE-EC45-4E25-BAA4-3310D67C1B34}" srcOrd="1" destOrd="0" parTransId="{D6582ABD-A8B5-49A7-8649-512D99964C3D}" sibTransId="{0D3C10EF-2C40-4A65-8745-FEDF677CF080}"/>
    <dgm:cxn modelId="{2FD599DD-6C3A-4562-9173-17B38F278A3A}" srcId="{3E5A97EE-3793-4D42-ACBE-94C4D46733E1}" destId="{08424BE4-020D-4D86-B494-693742161ECD}" srcOrd="3" destOrd="0" parTransId="{98A8F783-27D2-430B-AA27-940DF3883DAA}" sibTransId="{214916D2-869A-4058-873D-2B6358887C4C}"/>
    <dgm:cxn modelId="{3C78A92A-3D15-4ED3-B911-A9867418675A}" type="presOf" srcId="{74D1D3EA-90E4-4901-B9D0-4C4E91941174}" destId="{E273DFEB-E548-4B6C-AFFD-6DE477343700}" srcOrd="0" destOrd="1" presId="urn:microsoft.com/office/officeart/2009/3/layout/IncreasingArrowsProcess"/>
    <dgm:cxn modelId="{859E761D-2538-482F-B7CF-1F2610CF17BF}" srcId="{CD12E776-22FA-4E6D-9259-0DEFBFFE755C}" destId="{AE088033-9544-4777-9B28-CA59D78EF3D4}" srcOrd="1" destOrd="0" parTransId="{983E8F6F-0859-4B2A-BB0F-1E8F7A998D91}" sibTransId="{66C26664-47CD-4277-8B0B-4B5D29FA9F1F}"/>
    <dgm:cxn modelId="{2A593406-60B6-4D50-B870-D2CA8ACFCD31}" srcId="{F2BABB3F-8859-4D7A-A7E7-6F1C44162696}" destId="{7B661C91-57DF-4199-BF1E-ECFE490F22AA}" srcOrd="0" destOrd="0" parTransId="{824679CF-6AD6-48C8-9951-BD4E149E9568}" sibTransId="{57451D23-6367-4757-92CC-D4E05109DF52}"/>
    <dgm:cxn modelId="{C1D77DD4-1D02-4A18-8A3D-6373213BBFC8}" type="presOf" srcId="{F2BABB3F-8859-4D7A-A7E7-6F1C44162696}" destId="{10555CCD-0D81-4A86-9DB1-B53F28F1DAC1}" srcOrd="0" destOrd="0" presId="urn:microsoft.com/office/officeart/2009/3/layout/IncreasingArrowsProcess"/>
    <dgm:cxn modelId="{044049E9-B96F-4256-8BEC-F40D7BB749DE}" srcId="{F403021C-E530-4B60-BF20-34304B3B62EB}" destId="{D8670067-5BB9-4929-A694-3EA30C1739F2}" srcOrd="0" destOrd="0" parTransId="{575A1C94-96C2-4817-A337-11D5154A9857}" sibTransId="{FFF019C9-CDB7-47FB-A737-9404520D1D1E}"/>
    <dgm:cxn modelId="{677D7080-8038-4D45-B63B-C5CBFE432D08}" type="presOf" srcId="{32CE6DE1-6B94-4E67-B84B-974AF45714EA}" destId="{9DF823CC-6C1D-483B-999E-D721E6D8CD2D}" srcOrd="0" destOrd="2" presId="urn:microsoft.com/office/officeart/2009/3/layout/IncreasingArrowsProcess"/>
    <dgm:cxn modelId="{8E170347-A4AA-4905-BE3C-C985AC919D64}" type="presOf" srcId="{08424BE4-020D-4D86-B494-693742161ECD}" destId="{01444169-69FD-45FD-ADAC-F5F31472EF2E}" srcOrd="0" destOrd="0" presId="urn:microsoft.com/office/officeart/2009/3/layout/IncreasingArrowsProcess"/>
    <dgm:cxn modelId="{A9E7D505-3675-487A-A398-A7B90A59083B}" type="presOf" srcId="{4126D279-08D1-4093-8514-25C49DFAEC98}" destId="{B052EAAB-A140-48EE-B135-F802790E893D}" srcOrd="0" destOrd="3" presId="urn:microsoft.com/office/officeart/2009/3/layout/IncreasingArrowsProcess"/>
    <dgm:cxn modelId="{C370313E-508E-4C73-B5EB-A330AEAB6E45}" type="presOf" srcId="{7B661C91-57DF-4199-BF1E-ECFE490F22AA}" destId="{B052EAAB-A140-48EE-B135-F802790E893D}" srcOrd="0" destOrd="0" presId="urn:microsoft.com/office/officeart/2009/3/layout/IncreasingArrowsProcess"/>
    <dgm:cxn modelId="{13C9E44C-46C9-42EB-897D-558187AEF433}" srcId="{3E5A97EE-3793-4D42-ACBE-94C4D46733E1}" destId="{F2BABB3F-8859-4D7A-A7E7-6F1C44162696}" srcOrd="2" destOrd="0" parTransId="{9204EAD1-B30B-4035-B982-7146088F91A8}" sibTransId="{89BE2D01-1678-469F-A5E9-1D1017BBD8FA}"/>
    <dgm:cxn modelId="{B3B5EBA2-402B-47D1-B20D-49B94A90D815}" srcId="{3E5A97EE-3793-4D42-ACBE-94C4D46733E1}" destId="{CD12E776-22FA-4E6D-9259-0DEFBFFE755C}" srcOrd="1" destOrd="0" parTransId="{63DF4A7D-AB6D-4036-88BE-298553B65284}" sibTransId="{8DA7277E-1866-462B-9085-569B4F6A2D09}"/>
    <dgm:cxn modelId="{64234451-516D-4CBD-8D31-C9B510438800}" type="presOf" srcId="{3E5A97EE-3793-4D42-ACBE-94C4D46733E1}" destId="{9B4182E7-10A6-455F-94D9-42A4AB8209CC}" srcOrd="0" destOrd="0" presId="urn:microsoft.com/office/officeart/2009/3/layout/IncreasingArrowsProcess"/>
    <dgm:cxn modelId="{FD0646B3-CDEA-443E-B3BF-39C51A36DEBD}" srcId="{3E5A97EE-3793-4D42-ACBE-94C4D46733E1}" destId="{F403021C-E530-4B60-BF20-34304B3B62EB}" srcOrd="0" destOrd="0" parTransId="{112856C0-8EA2-4281-BC74-75768A9AD405}" sibTransId="{72166CA7-8F88-4060-A6D6-D4EDBB8DBDFE}"/>
    <dgm:cxn modelId="{CEE5FAD9-818C-459A-9AF9-715BA8BAE845}" type="presOf" srcId="{D8670067-5BB9-4929-A694-3EA30C1739F2}" destId="{E273DFEB-E548-4B6C-AFFD-6DE477343700}" srcOrd="0" destOrd="0" presId="urn:microsoft.com/office/officeart/2009/3/layout/IncreasingArrowsProcess"/>
    <dgm:cxn modelId="{5535B9D3-5CD0-4155-9997-A179A2A9C680}" srcId="{CD12E776-22FA-4E6D-9259-0DEFBFFE755C}" destId="{E6678DE5-8735-4321-88F7-F10418FFC92A}" srcOrd="3" destOrd="0" parTransId="{043A6ACA-E11A-4FB2-9862-55AEFBA1CA7D}" sibTransId="{540E2FB0-B104-43A5-873D-B2EE66E6D7F8}"/>
    <dgm:cxn modelId="{42645B1D-9480-4FB9-9B3D-D736A8AC45CB}" srcId="{CD12E776-22FA-4E6D-9259-0DEFBFFE755C}" destId="{32CE6DE1-6B94-4E67-B84B-974AF45714EA}" srcOrd="2" destOrd="0" parTransId="{560083AF-743F-4B02-B9C3-5F5520E88DE9}" sibTransId="{D5654C34-2780-43EF-A451-38E70D17789F}"/>
    <dgm:cxn modelId="{BB29E3DA-0076-47F1-935C-AD0E2FBE464B}" srcId="{CD12E776-22FA-4E6D-9259-0DEFBFFE755C}" destId="{3BB76AD0-94F6-405E-934A-807CDE46BAA2}" srcOrd="0" destOrd="0" parTransId="{CD22D477-4281-4730-83E3-E04B28382183}" sibTransId="{7DE7492F-97ED-42A8-8F3B-362FF2FA4A57}"/>
    <dgm:cxn modelId="{A6174393-DE29-41F6-9322-1999508E4846}" type="presOf" srcId="{E6678DE5-8735-4321-88F7-F10418FFC92A}" destId="{9DF823CC-6C1D-483B-999E-D721E6D8CD2D}" srcOrd="0" destOrd="3" presId="urn:microsoft.com/office/officeart/2009/3/layout/IncreasingArrowsProcess"/>
    <dgm:cxn modelId="{4BE4CC7E-6707-40F2-9C65-131BFAD177F0}" type="presOf" srcId="{CE4605E9-CAF5-4337-8531-3566AEB17921}" destId="{B052EAAB-A140-48EE-B135-F802790E893D}" srcOrd="0" destOrd="2" presId="urn:microsoft.com/office/officeart/2009/3/layout/IncreasingArrowsProcess"/>
    <dgm:cxn modelId="{206923F0-C1F9-4438-9CD6-C3C92ACB72C9}" type="presOf" srcId="{F403021C-E530-4B60-BF20-34304B3B62EB}" destId="{85AED6D9-216C-40D1-99A6-8CA64EE578BB}" srcOrd="0" destOrd="0" presId="urn:microsoft.com/office/officeart/2009/3/layout/IncreasingArrowsProcess"/>
    <dgm:cxn modelId="{AA74A50C-E61E-4D7D-B66C-7D5B95440A8D}" type="presOf" srcId="{1EE5A1EE-EC45-4E25-BAA4-3310D67C1B34}" destId="{B052EAAB-A140-48EE-B135-F802790E893D}" srcOrd="0" destOrd="1" presId="urn:microsoft.com/office/officeart/2009/3/layout/IncreasingArrowsProcess"/>
    <dgm:cxn modelId="{B782BFA0-77EF-4565-8056-2D82090B5F98}" srcId="{F403021C-E530-4B60-BF20-34304B3B62EB}" destId="{74D1D3EA-90E4-4901-B9D0-4C4E91941174}" srcOrd="1" destOrd="0" parTransId="{1FED4920-CE1B-458A-9E73-BF007A6DFDDA}" sibTransId="{1B70B53D-B08D-4E16-9F4E-5FFA83A5C069}"/>
    <dgm:cxn modelId="{4DFFD6EB-ABFE-46F7-B16A-2A6056AA1410}" type="presOf" srcId="{AE088033-9544-4777-9B28-CA59D78EF3D4}" destId="{9DF823CC-6C1D-483B-999E-D721E6D8CD2D}" srcOrd="0" destOrd="1" presId="urn:microsoft.com/office/officeart/2009/3/layout/IncreasingArrowsProcess"/>
    <dgm:cxn modelId="{53F128A5-12D9-4988-A0A0-95BE15537E67}" srcId="{F2BABB3F-8859-4D7A-A7E7-6F1C44162696}" destId="{4126D279-08D1-4093-8514-25C49DFAEC98}" srcOrd="3" destOrd="0" parTransId="{FE1E78AA-0388-41BA-B498-BC9F67759C84}" sibTransId="{8FC486FD-7667-4393-A96C-1A2C4A66A855}"/>
    <dgm:cxn modelId="{F9139F52-33EA-4B60-BC18-A988F9851515}" type="presOf" srcId="{3BB76AD0-94F6-405E-934A-807CDE46BAA2}" destId="{9DF823CC-6C1D-483B-999E-D721E6D8CD2D}" srcOrd="0" destOrd="0" presId="urn:microsoft.com/office/officeart/2009/3/layout/IncreasingArrowsProcess"/>
    <dgm:cxn modelId="{E824468D-E7E7-49A8-B3B6-00A4DB2E223B}" type="presParOf" srcId="{9B4182E7-10A6-455F-94D9-42A4AB8209CC}" destId="{85AED6D9-216C-40D1-99A6-8CA64EE578BB}" srcOrd="0" destOrd="0" presId="urn:microsoft.com/office/officeart/2009/3/layout/IncreasingArrowsProcess"/>
    <dgm:cxn modelId="{9A5269A6-CF2F-429F-80E1-3D331FC1FAB6}" type="presParOf" srcId="{9B4182E7-10A6-455F-94D9-42A4AB8209CC}" destId="{E273DFEB-E548-4B6C-AFFD-6DE477343700}" srcOrd="1" destOrd="0" presId="urn:microsoft.com/office/officeart/2009/3/layout/IncreasingArrowsProcess"/>
    <dgm:cxn modelId="{8EF8110E-8D1D-4828-94F2-531F10BC1AC7}" type="presParOf" srcId="{9B4182E7-10A6-455F-94D9-42A4AB8209CC}" destId="{7CCDDB22-9134-4445-8C02-99A462E3FA0F}" srcOrd="2" destOrd="0" presId="urn:microsoft.com/office/officeart/2009/3/layout/IncreasingArrowsProcess"/>
    <dgm:cxn modelId="{213BDB36-1C14-41D2-96BD-0522A9FB2717}" type="presParOf" srcId="{9B4182E7-10A6-455F-94D9-42A4AB8209CC}" destId="{9DF823CC-6C1D-483B-999E-D721E6D8CD2D}" srcOrd="3" destOrd="0" presId="urn:microsoft.com/office/officeart/2009/3/layout/IncreasingArrowsProcess"/>
    <dgm:cxn modelId="{F0C41208-362E-41FD-BF6C-BDBF56906CAE}" type="presParOf" srcId="{9B4182E7-10A6-455F-94D9-42A4AB8209CC}" destId="{10555CCD-0D81-4A86-9DB1-B53F28F1DAC1}" srcOrd="4" destOrd="0" presId="urn:microsoft.com/office/officeart/2009/3/layout/IncreasingArrowsProcess"/>
    <dgm:cxn modelId="{E4882566-8B68-4B50-BA79-CD2CAAB77C47}" type="presParOf" srcId="{9B4182E7-10A6-455F-94D9-42A4AB8209CC}" destId="{B052EAAB-A140-48EE-B135-F802790E893D}" srcOrd="5" destOrd="0" presId="urn:microsoft.com/office/officeart/2009/3/layout/IncreasingArrowsProcess"/>
    <dgm:cxn modelId="{D15AF083-C3FD-4A39-9303-95D2F279799E}" type="presParOf" srcId="{9B4182E7-10A6-455F-94D9-42A4AB8209CC}" destId="{01444169-69FD-45FD-ADAC-F5F31472EF2E}" srcOrd="6"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A5C6C3-DC7E-44E3-A63F-3EA4BF1917EB}" type="doc">
      <dgm:prSet loTypeId="urn:microsoft.com/office/officeart/2005/8/layout/cycle2" loCatId="cycle" qsTypeId="urn:microsoft.com/office/officeart/2005/8/quickstyle/simple5" qsCatId="simple" csTypeId="urn:microsoft.com/office/officeart/2005/8/colors/accent2_4" csCatId="accent2" phldr="1"/>
      <dgm:spPr/>
      <dgm:t>
        <a:bodyPr/>
        <a:lstStyle/>
        <a:p>
          <a:endParaRPr lang="zh-CN" altLang="en-US"/>
        </a:p>
      </dgm:t>
    </dgm:pt>
    <dgm:pt modelId="{ACB10DE9-C60A-45D9-8816-CC7F452E490F}">
      <dgm:prSet phldrT="[文本]"/>
      <dgm:spPr/>
      <dgm:t>
        <a:bodyPr/>
        <a:lstStyle/>
        <a:p>
          <a:r>
            <a:rPr lang="zh-CN" altLang="en-US" dirty="0" smtClean="0">
              <a:latin typeface="微软雅黑" panose="020B0503020204020204" pitchFamily="34" charset="-122"/>
              <a:ea typeface="微软雅黑" panose="020B0503020204020204" pitchFamily="34" charset="-122"/>
            </a:rPr>
            <a:t>武汉</a:t>
          </a:r>
          <a:endParaRPr lang="zh-CN" altLang="en-US" dirty="0">
            <a:latin typeface="微软雅黑" panose="020B0503020204020204" pitchFamily="34" charset="-122"/>
            <a:ea typeface="微软雅黑" panose="020B0503020204020204" pitchFamily="34" charset="-122"/>
          </a:endParaRPr>
        </a:p>
      </dgm:t>
    </dgm:pt>
    <dgm:pt modelId="{16A14B3C-11EA-4AD4-ADB2-AB2DA954D454}" type="parTrans" cxnId="{7DABC8D2-8714-4976-B13F-2CF7E07A013B}">
      <dgm:prSet/>
      <dgm:spPr/>
      <dgm:t>
        <a:bodyPr/>
        <a:lstStyle/>
        <a:p>
          <a:endParaRPr lang="zh-CN" altLang="en-US">
            <a:latin typeface="微软雅黑" panose="020B0503020204020204" pitchFamily="34" charset="-122"/>
            <a:ea typeface="微软雅黑" panose="020B0503020204020204" pitchFamily="34" charset="-122"/>
          </a:endParaRPr>
        </a:p>
      </dgm:t>
    </dgm:pt>
    <dgm:pt modelId="{8A2575E4-16FA-4490-9658-710E8FCD61D9}" type="sibTrans" cxnId="{7DABC8D2-8714-4976-B13F-2CF7E07A013B}">
      <dgm:prSet/>
      <dgm:spPr/>
      <dgm:t>
        <a:bodyPr/>
        <a:lstStyle/>
        <a:p>
          <a:endParaRPr lang="zh-CN" altLang="en-US">
            <a:latin typeface="微软雅黑" panose="020B0503020204020204" pitchFamily="34" charset="-122"/>
            <a:ea typeface="微软雅黑" panose="020B0503020204020204" pitchFamily="34" charset="-122"/>
          </a:endParaRPr>
        </a:p>
      </dgm:t>
    </dgm:pt>
    <dgm:pt modelId="{D6A9D686-57D3-4B0F-869D-F982F55DC8E0}">
      <dgm:prSet phldrT="[文本]"/>
      <dgm:spPr/>
      <dgm:t>
        <a:bodyPr/>
        <a:lstStyle/>
        <a:p>
          <a:r>
            <a:rPr lang="zh-CN" altLang="en-US" smtClean="0">
              <a:solidFill>
                <a:schemeClr val="tx1"/>
              </a:solidFill>
              <a:latin typeface="微软雅黑" panose="020B0503020204020204" pitchFamily="34" charset="-122"/>
              <a:ea typeface="微软雅黑" panose="020B0503020204020204" pitchFamily="34" charset="-122"/>
            </a:rPr>
            <a:t>长沙</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A80C43E-E1BB-4EDA-9555-3EFA3CB53B74}" type="parTrans" cxnId="{C9FF246C-16BA-4313-90C6-413890411495}">
      <dgm:prSet/>
      <dgm:spPr/>
      <dgm:t>
        <a:bodyPr/>
        <a:lstStyle/>
        <a:p>
          <a:endParaRPr lang="zh-CN" altLang="en-US">
            <a:latin typeface="微软雅黑" panose="020B0503020204020204" pitchFamily="34" charset="-122"/>
            <a:ea typeface="微软雅黑" panose="020B0503020204020204" pitchFamily="34" charset="-122"/>
          </a:endParaRPr>
        </a:p>
      </dgm:t>
    </dgm:pt>
    <dgm:pt modelId="{031C4CE2-CB18-4157-A0A3-4A9F3A1D36D2}" type="sibTrans" cxnId="{C9FF246C-16BA-4313-90C6-413890411495}">
      <dgm:prSet/>
      <dgm:spPr/>
      <dgm:t>
        <a:bodyPr/>
        <a:lstStyle/>
        <a:p>
          <a:endParaRPr lang="zh-CN" altLang="en-US">
            <a:latin typeface="微软雅黑" panose="020B0503020204020204" pitchFamily="34" charset="-122"/>
            <a:ea typeface="微软雅黑" panose="020B0503020204020204" pitchFamily="34" charset="-122"/>
          </a:endParaRPr>
        </a:p>
      </dgm:t>
    </dgm:pt>
    <dgm:pt modelId="{9A224AF1-9300-4A88-9B30-7875170A7241}" type="pres">
      <dgm:prSet presAssocID="{74A5C6C3-DC7E-44E3-A63F-3EA4BF1917EB}" presName="cycle" presStyleCnt="0">
        <dgm:presLayoutVars>
          <dgm:dir/>
          <dgm:resizeHandles val="exact"/>
        </dgm:presLayoutVars>
      </dgm:prSet>
      <dgm:spPr/>
      <dgm:t>
        <a:bodyPr/>
        <a:lstStyle/>
        <a:p>
          <a:endParaRPr lang="zh-CN" altLang="en-US"/>
        </a:p>
      </dgm:t>
    </dgm:pt>
    <dgm:pt modelId="{07EB5CD4-183E-4746-8F0D-75A764023A9A}" type="pres">
      <dgm:prSet presAssocID="{ACB10DE9-C60A-45D9-8816-CC7F452E490F}" presName="node" presStyleLbl="node1" presStyleIdx="0" presStyleCnt="2" custRadScaleRad="146458" custRadScaleInc="138473">
        <dgm:presLayoutVars>
          <dgm:bulletEnabled val="1"/>
        </dgm:presLayoutVars>
      </dgm:prSet>
      <dgm:spPr/>
      <dgm:t>
        <a:bodyPr/>
        <a:lstStyle/>
        <a:p>
          <a:endParaRPr lang="zh-CN" altLang="en-US"/>
        </a:p>
      </dgm:t>
    </dgm:pt>
    <dgm:pt modelId="{92F3FEA5-05D2-44AD-BF18-5A741E46D6F8}" type="pres">
      <dgm:prSet presAssocID="{8A2575E4-16FA-4490-9658-710E8FCD61D9}" presName="sibTrans" presStyleLbl="sibTrans2D1" presStyleIdx="0" presStyleCnt="2" custLinFactNeighborX="-29444" custLinFactNeighborY="-48943"/>
      <dgm:spPr/>
      <dgm:t>
        <a:bodyPr/>
        <a:lstStyle/>
        <a:p>
          <a:endParaRPr lang="zh-CN" altLang="en-US"/>
        </a:p>
      </dgm:t>
    </dgm:pt>
    <dgm:pt modelId="{1039F902-15D5-4743-B5A0-A74AEBE85369}" type="pres">
      <dgm:prSet presAssocID="{8A2575E4-16FA-4490-9658-710E8FCD61D9}" presName="connectorText" presStyleLbl="sibTrans2D1" presStyleIdx="0" presStyleCnt="2"/>
      <dgm:spPr/>
      <dgm:t>
        <a:bodyPr/>
        <a:lstStyle/>
        <a:p>
          <a:endParaRPr lang="zh-CN" altLang="en-US"/>
        </a:p>
      </dgm:t>
    </dgm:pt>
    <dgm:pt modelId="{9624CF59-BC8A-4375-9416-722754AB1073}" type="pres">
      <dgm:prSet presAssocID="{D6A9D686-57D3-4B0F-869D-F982F55DC8E0}" presName="node" presStyleLbl="node1" presStyleIdx="1" presStyleCnt="2" custRadScaleRad="142768" custRadScaleInc="140515">
        <dgm:presLayoutVars>
          <dgm:bulletEnabled val="1"/>
        </dgm:presLayoutVars>
      </dgm:prSet>
      <dgm:spPr/>
      <dgm:t>
        <a:bodyPr/>
        <a:lstStyle/>
        <a:p>
          <a:endParaRPr lang="zh-CN" altLang="en-US"/>
        </a:p>
      </dgm:t>
    </dgm:pt>
    <dgm:pt modelId="{3A2C18E1-85C2-4D69-B5B9-99B3094EDAEF}" type="pres">
      <dgm:prSet presAssocID="{031C4CE2-CB18-4157-A0A3-4A9F3A1D36D2}" presName="sibTrans" presStyleLbl="sibTrans2D1" presStyleIdx="1" presStyleCnt="2" custLinFactNeighborX="23338" custLinFactNeighborY="32628"/>
      <dgm:spPr/>
      <dgm:t>
        <a:bodyPr/>
        <a:lstStyle/>
        <a:p>
          <a:endParaRPr lang="zh-CN" altLang="en-US"/>
        </a:p>
      </dgm:t>
    </dgm:pt>
    <dgm:pt modelId="{D641AFDC-2523-4BDD-A6F3-75E33B26EE84}" type="pres">
      <dgm:prSet presAssocID="{031C4CE2-CB18-4157-A0A3-4A9F3A1D36D2}" presName="connectorText" presStyleLbl="sibTrans2D1" presStyleIdx="1" presStyleCnt="2"/>
      <dgm:spPr/>
      <dgm:t>
        <a:bodyPr/>
        <a:lstStyle/>
        <a:p>
          <a:endParaRPr lang="zh-CN" altLang="en-US"/>
        </a:p>
      </dgm:t>
    </dgm:pt>
  </dgm:ptLst>
  <dgm:cxnLst>
    <dgm:cxn modelId="{7DABC8D2-8714-4976-B13F-2CF7E07A013B}" srcId="{74A5C6C3-DC7E-44E3-A63F-3EA4BF1917EB}" destId="{ACB10DE9-C60A-45D9-8816-CC7F452E490F}" srcOrd="0" destOrd="0" parTransId="{16A14B3C-11EA-4AD4-ADB2-AB2DA954D454}" sibTransId="{8A2575E4-16FA-4490-9658-710E8FCD61D9}"/>
    <dgm:cxn modelId="{0D8516FA-EF43-4E40-A310-E2CA18DDE3D3}" type="presOf" srcId="{031C4CE2-CB18-4157-A0A3-4A9F3A1D36D2}" destId="{D641AFDC-2523-4BDD-A6F3-75E33B26EE84}" srcOrd="1" destOrd="0" presId="urn:microsoft.com/office/officeart/2005/8/layout/cycle2"/>
    <dgm:cxn modelId="{3AE69AE7-C247-4BE7-82B7-6982ACB155DC}" type="presOf" srcId="{8A2575E4-16FA-4490-9658-710E8FCD61D9}" destId="{92F3FEA5-05D2-44AD-BF18-5A741E46D6F8}" srcOrd="0" destOrd="0" presId="urn:microsoft.com/office/officeart/2005/8/layout/cycle2"/>
    <dgm:cxn modelId="{AB481B9B-C1FE-4AC8-B636-C0B319A45A25}" type="presOf" srcId="{ACB10DE9-C60A-45D9-8816-CC7F452E490F}" destId="{07EB5CD4-183E-4746-8F0D-75A764023A9A}" srcOrd="0" destOrd="0" presId="urn:microsoft.com/office/officeart/2005/8/layout/cycle2"/>
    <dgm:cxn modelId="{E6C66D97-CFE9-4FAB-A4F1-8832DAB7ADFA}" type="presOf" srcId="{74A5C6C3-DC7E-44E3-A63F-3EA4BF1917EB}" destId="{9A224AF1-9300-4A88-9B30-7875170A7241}" srcOrd="0" destOrd="0" presId="urn:microsoft.com/office/officeart/2005/8/layout/cycle2"/>
    <dgm:cxn modelId="{81497F51-CEFE-456D-A322-5C8D22352C50}" type="presOf" srcId="{8A2575E4-16FA-4490-9658-710E8FCD61D9}" destId="{1039F902-15D5-4743-B5A0-A74AEBE85369}" srcOrd="1" destOrd="0" presId="urn:microsoft.com/office/officeart/2005/8/layout/cycle2"/>
    <dgm:cxn modelId="{AEAC8ECF-A80C-44F4-82FD-F11C73435973}" type="presOf" srcId="{031C4CE2-CB18-4157-A0A3-4A9F3A1D36D2}" destId="{3A2C18E1-85C2-4D69-B5B9-99B3094EDAEF}" srcOrd="0" destOrd="0" presId="urn:microsoft.com/office/officeart/2005/8/layout/cycle2"/>
    <dgm:cxn modelId="{C9FF246C-16BA-4313-90C6-413890411495}" srcId="{74A5C6C3-DC7E-44E3-A63F-3EA4BF1917EB}" destId="{D6A9D686-57D3-4B0F-869D-F982F55DC8E0}" srcOrd="1" destOrd="0" parTransId="{0A80C43E-E1BB-4EDA-9555-3EFA3CB53B74}" sibTransId="{031C4CE2-CB18-4157-A0A3-4A9F3A1D36D2}"/>
    <dgm:cxn modelId="{547E2EB8-FD3E-41D1-9699-B43B01E03C54}" type="presOf" srcId="{D6A9D686-57D3-4B0F-869D-F982F55DC8E0}" destId="{9624CF59-BC8A-4375-9416-722754AB1073}" srcOrd="0" destOrd="0" presId="urn:microsoft.com/office/officeart/2005/8/layout/cycle2"/>
    <dgm:cxn modelId="{CC46E272-550E-498E-9BC9-EEB6D4E2FB2B}" type="presParOf" srcId="{9A224AF1-9300-4A88-9B30-7875170A7241}" destId="{07EB5CD4-183E-4746-8F0D-75A764023A9A}" srcOrd="0" destOrd="0" presId="urn:microsoft.com/office/officeart/2005/8/layout/cycle2"/>
    <dgm:cxn modelId="{78A1C3D8-A8F2-4CB2-A417-80BA0B521024}" type="presParOf" srcId="{9A224AF1-9300-4A88-9B30-7875170A7241}" destId="{92F3FEA5-05D2-44AD-BF18-5A741E46D6F8}" srcOrd="1" destOrd="0" presId="urn:microsoft.com/office/officeart/2005/8/layout/cycle2"/>
    <dgm:cxn modelId="{4E698289-6620-4FDD-9D80-FA905806AE11}" type="presParOf" srcId="{92F3FEA5-05D2-44AD-BF18-5A741E46D6F8}" destId="{1039F902-15D5-4743-B5A0-A74AEBE85369}" srcOrd="0" destOrd="0" presId="urn:microsoft.com/office/officeart/2005/8/layout/cycle2"/>
    <dgm:cxn modelId="{F23E28FF-2EE7-417B-8EB0-6FAA541C9312}" type="presParOf" srcId="{9A224AF1-9300-4A88-9B30-7875170A7241}" destId="{9624CF59-BC8A-4375-9416-722754AB1073}" srcOrd="2" destOrd="0" presId="urn:microsoft.com/office/officeart/2005/8/layout/cycle2"/>
    <dgm:cxn modelId="{8BEE4907-5A64-4471-BCDA-403813B2041E}" type="presParOf" srcId="{9A224AF1-9300-4A88-9B30-7875170A7241}" destId="{3A2C18E1-85C2-4D69-B5B9-99B3094EDAEF}" srcOrd="3" destOrd="0" presId="urn:microsoft.com/office/officeart/2005/8/layout/cycle2"/>
    <dgm:cxn modelId="{BA65F087-0869-4150-9C22-A8B2B9EE0F65}" type="presParOf" srcId="{3A2C18E1-85C2-4D69-B5B9-99B3094EDAEF}" destId="{D641AFDC-2523-4BDD-A6F3-75E33B26EE8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18FA67-023A-4468-AAEB-E710D2EF5BD7}"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zh-CN" altLang="en-US"/>
        </a:p>
      </dgm:t>
    </dgm:pt>
    <dgm:pt modelId="{35A4A57A-A6BB-431C-9B5C-D40469C41E04}">
      <dgm:prSet phldrT="[文本]"/>
      <dgm:spPr/>
      <dgm:t>
        <a:bodyPr/>
        <a:lstStyle/>
        <a:p>
          <a:pPr>
            <a:tabLst>
              <a:tab pos="2241550" algn="l"/>
            </a:tabLst>
          </a:pPr>
          <a:r>
            <a:rPr lang="zh-CN" altLang="en-US" dirty="0" smtClean="0">
              <a:latin typeface="微软雅黑" panose="020B0503020204020204" pitchFamily="34" charset="-122"/>
              <a:ea typeface="微软雅黑" panose="020B0503020204020204" pitchFamily="34" charset="-122"/>
            </a:rPr>
            <a:t>平民</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最省钱</a:t>
          </a:r>
          <a:endParaRPr lang="zh-CN" altLang="en-US" dirty="0"/>
        </a:p>
      </dgm:t>
    </dgm:pt>
    <dgm:pt modelId="{15879290-7E1D-43AE-8DCF-901D0B42EA1F}" type="parTrans" cxnId="{AFCDB7FB-7ACB-4565-94AA-5B222D2C7ABE}">
      <dgm:prSet/>
      <dgm:spPr/>
      <dgm:t>
        <a:bodyPr/>
        <a:lstStyle/>
        <a:p>
          <a:endParaRPr lang="zh-CN" altLang="en-US"/>
        </a:p>
      </dgm:t>
    </dgm:pt>
    <dgm:pt modelId="{0BE405EF-0E07-4F60-AE3B-74B0AF989AD8}" type="sibTrans" cxnId="{AFCDB7FB-7ACB-4565-94AA-5B222D2C7ABE}">
      <dgm:prSet/>
      <dgm:spPr/>
      <dgm:t>
        <a:bodyPr/>
        <a:lstStyle/>
        <a:p>
          <a:endParaRPr lang="zh-CN" altLang="en-US"/>
        </a:p>
      </dgm:t>
    </dgm:pt>
    <dgm:pt modelId="{A186EAEF-E024-4D07-A305-4B181EA81F25}">
      <dgm:prSet phldrT="[文本]"/>
      <dgm:spPr/>
      <dgm:t>
        <a:bodyPr/>
        <a:lstStyle/>
        <a:p>
          <a:pPr>
            <a:tabLst>
              <a:tab pos="1882775" algn="l"/>
            </a:tabLst>
          </a:pPr>
          <a:r>
            <a:rPr lang="zh-CN" altLang="en-US" dirty="0" smtClean="0">
              <a:latin typeface="微软雅黑" panose="020B0503020204020204" pitchFamily="34" charset="-122"/>
              <a:ea typeface="微软雅黑" panose="020B0503020204020204" pitchFamily="34" charset="-122"/>
            </a:rPr>
            <a:t>政客</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时间最短</a:t>
          </a:r>
          <a:endParaRPr lang="zh-CN" altLang="en-US" dirty="0">
            <a:latin typeface="微软雅黑" panose="020B0503020204020204" pitchFamily="34" charset="-122"/>
            <a:ea typeface="微软雅黑" panose="020B0503020204020204" pitchFamily="34" charset="-122"/>
          </a:endParaRPr>
        </a:p>
      </dgm:t>
    </dgm:pt>
    <dgm:pt modelId="{B2E0051A-2235-4404-920F-0EC898DA8FC8}" type="parTrans" cxnId="{E11D2AAE-8570-4C9D-B038-3FD1B22CABCD}">
      <dgm:prSet/>
      <dgm:spPr/>
      <dgm:t>
        <a:bodyPr/>
        <a:lstStyle/>
        <a:p>
          <a:endParaRPr lang="zh-CN" altLang="en-US"/>
        </a:p>
      </dgm:t>
    </dgm:pt>
    <dgm:pt modelId="{9B681E2F-FE11-444D-BE8F-0B426E5E2163}" type="sibTrans" cxnId="{E11D2AAE-8570-4C9D-B038-3FD1B22CABCD}">
      <dgm:prSet/>
      <dgm:spPr/>
      <dgm:t>
        <a:bodyPr/>
        <a:lstStyle/>
        <a:p>
          <a:endParaRPr lang="zh-CN" altLang="en-US"/>
        </a:p>
      </dgm:t>
    </dgm:pt>
    <dgm:pt modelId="{EA1FBD99-5048-4F25-AD51-A2C8CA390870}">
      <dgm:prSet phldrT="[文本]"/>
      <dgm:spPr/>
      <dgm:t>
        <a:bodyPr/>
        <a:lstStyle/>
        <a:p>
          <a:pPr>
            <a:tabLst>
              <a:tab pos="1882775" algn="l"/>
            </a:tabLst>
          </a:pPr>
          <a:r>
            <a:rPr lang="zh-CN" altLang="en-US" dirty="0" smtClean="0">
              <a:latin typeface="微软雅黑" panose="020B0503020204020204" pitchFamily="34" charset="-122"/>
              <a:ea typeface="微软雅黑" panose="020B0503020204020204" pitchFamily="34" charset="-122"/>
            </a:rPr>
            <a:t>商人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时间和金钱的平衡</a:t>
          </a:r>
          <a:endParaRPr lang="zh-CN" altLang="en-US" dirty="0">
            <a:latin typeface="微软雅黑" panose="020B0503020204020204" pitchFamily="34" charset="-122"/>
            <a:ea typeface="微软雅黑" panose="020B0503020204020204" pitchFamily="34" charset="-122"/>
          </a:endParaRPr>
        </a:p>
      </dgm:t>
    </dgm:pt>
    <dgm:pt modelId="{9C10A604-2391-4F67-90AD-849D056B32BE}" type="parTrans" cxnId="{755A7764-5261-4AB0-95D2-99D405164EF7}">
      <dgm:prSet/>
      <dgm:spPr/>
      <dgm:t>
        <a:bodyPr/>
        <a:lstStyle/>
        <a:p>
          <a:endParaRPr lang="zh-CN" altLang="en-US"/>
        </a:p>
      </dgm:t>
    </dgm:pt>
    <dgm:pt modelId="{19C39719-B716-4485-9F60-554535B81414}" type="sibTrans" cxnId="{755A7764-5261-4AB0-95D2-99D405164EF7}">
      <dgm:prSet/>
      <dgm:spPr/>
      <dgm:t>
        <a:bodyPr/>
        <a:lstStyle/>
        <a:p>
          <a:endParaRPr lang="zh-CN" altLang="en-US"/>
        </a:p>
      </dgm:t>
    </dgm:pt>
    <dgm:pt modelId="{1FDD54FC-4C5E-46ED-B197-2FDBAB153353}">
      <dgm:prSet phldrT="[文本]"/>
      <dgm:spPr/>
      <dgm:t>
        <a:bodyPr/>
        <a:lstStyle/>
        <a:p>
          <a:pPr>
            <a:tabLst>
              <a:tab pos="2241550" algn="l"/>
            </a:tabLst>
          </a:pPr>
          <a:r>
            <a:rPr lang="zh-CN" altLang="en-US" dirty="0" smtClean="0">
              <a:latin typeface="微软雅黑" panose="020B0503020204020204" pitchFamily="34" charset="-122"/>
              <a:ea typeface="微软雅黑" panose="020B0503020204020204" pitchFamily="34" charset="-122"/>
            </a:rPr>
            <a:t>环保</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能耗最少</a:t>
          </a:r>
          <a:endParaRPr lang="zh-CN" altLang="en-US" dirty="0">
            <a:latin typeface="微软雅黑" panose="020B0503020204020204" pitchFamily="34" charset="-122"/>
            <a:ea typeface="微软雅黑" panose="020B0503020204020204" pitchFamily="34" charset="-122"/>
          </a:endParaRPr>
        </a:p>
      </dgm:t>
    </dgm:pt>
    <dgm:pt modelId="{B421F1DF-A8DA-49E3-A3C1-14AB03F8D4B8}" type="parTrans" cxnId="{9C021EBD-5BFB-494F-BE85-C828F286E97B}">
      <dgm:prSet/>
      <dgm:spPr/>
      <dgm:t>
        <a:bodyPr/>
        <a:lstStyle/>
        <a:p>
          <a:endParaRPr lang="zh-CN" altLang="en-US"/>
        </a:p>
      </dgm:t>
    </dgm:pt>
    <dgm:pt modelId="{1851D2FE-A076-4A00-A3A8-360FD962C670}" type="sibTrans" cxnId="{9C021EBD-5BFB-494F-BE85-C828F286E97B}">
      <dgm:prSet/>
      <dgm:spPr/>
      <dgm:t>
        <a:bodyPr/>
        <a:lstStyle/>
        <a:p>
          <a:endParaRPr lang="zh-CN" altLang="en-US"/>
        </a:p>
      </dgm:t>
    </dgm:pt>
    <dgm:pt modelId="{AFF965A8-0450-4E7D-A261-D28011EF1554}" type="pres">
      <dgm:prSet presAssocID="{D218FA67-023A-4468-AAEB-E710D2EF5BD7}" presName="Name0" presStyleCnt="0">
        <dgm:presLayoutVars>
          <dgm:chMax val="7"/>
          <dgm:chPref val="7"/>
          <dgm:dir/>
        </dgm:presLayoutVars>
      </dgm:prSet>
      <dgm:spPr/>
      <dgm:t>
        <a:bodyPr/>
        <a:lstStyle/>
        <a:p>
          <a:endParaRPr lang="zh-CN" altLang="en-US"/>
        </a:p>
      </dgm:t>
    </dgm:pt>
    <dgm:pt modelId="{B7F9C7DA-2F79-4C07-BE59-3222F0C1925D}" type="pres">
      <dgm:prSet presAssocID="{D218FA67-023A-4468-AAEB-E710D2EF5BD7}" presName="Name1" presStyleCnt="0"/>
      <dgm:spPr/>
    </dgm:pt>
    <dgm:pt modelId="{C8F3BFEF-07AA-4729-B7A6-14969EF202DF}" type="pres">
      <dgm:prSet presAssocID="{D218FA67-023A-4468-AAEB-E710D2EF5BD7}" presName="cycle" presStyleCnt="0"/>
      <dgm:spPr/>
    </dgm:pt>
    <dgm:pt modelId="{50C16947-00F7-45F9-86A7-E9AEA53A6887}" type="pres">
      <dgm:prSet presAssocID="{D218FA67-023A-4468-AAEB-E710D2EF5BD7}" presName="srcNode" presStyleLbl="node1" presStyleIdx="0" presStyleCnt="4"/>
      <dgm:spPr/>
    </dgm:pt>
    <dgm:pt modelId="{8A44BA2C-8423-4B7C-A2F0-D76D34B5A3A2}" type="pres">
      <dgm:prSet presAssocID="{D218FA67-023A-4468-AAEB-E710D2EF5BD7}" presName="conn" presStyleLbl="parChTrans1D2" presStyleIdx="0" presStyleCnt="1"/>
      <dgm:spPr/>
      <dgm:t>
        <a:bodyPr/>
        <a:lstStyle/>
        <a:p>
          <a:endParaRPr lang="zh-CN" altLang="en-US"/>
        </a:p>
      </dgm:t>
    </dgm:pt>
    <dgm:pt modelId="{ABB28039-D04B-4125-901B-F027D68B6EE7}" type="pres">
      <dgm:prSet presAssocID="{D218FA67-023A-4468-AAEB-E710D2EF5BD7}" presName="extraNode" presStyleLbl="node1" presStyleIdx="0" presStyleCnt="4"/>
      <dgm:spPr/>
    </dgm:pt>
    <dgm:pt modelId="{74FA8C69-E18E-47EF-AF7F-019602A6A1C7}" type="pres">
      <dgm:prSet presAssocID="{D218FA67-023A-4468-AAEB-E710D2EF5BD7}" presName="dstNode" presStyleLbl="node1" presStyleIdx="0" presStyleCnt="4"/>
      <dgm:spPr/>
    </dgm:pt>
    <dgm:pt modelId="{21D0565E-B1F7-4576-A9CE-E2B1B260C484}" type="pres">
      <dgm:prSet presAssocID="{35A4A57A-A6BB-431C-9B5C-D40469C41E04}" presName="text_1" presStyleLbl="node1" presStyleIdx="0" presStyleCnt="4">
        <dgm:presLayoutVars>
          <dgm:bulletEnabled val="1"/>
        </dgm:presLayoutVars>
      </dgm:prSet>
      <dgm:spPr/>
      <dgm:t>
        <a:bodyPr/>
        <a:lstStyle/>
        <a:p>
          <a:endParaRPr lang="zh-CN" altLang="en-US"/>
        </a:p>
      </dgm:t>
    </dgm:pt>
    <dgm:pt modelId="{9DD9D4AB-B315-4310-A626-62AA7651CB31}" type="pres">
      <dgm:prSet presAssocID="{35A4A57A-A6BB-431C-9B5C-D40469C41E04}" presName="accent_1" presStyleCnt="0"/>
      <dgm:spPr/>
    </dgm:pt>
    <dgm:pt modelId="{667501F2-88B8-4E5F-ACEA-492AAC8BB977}" type="pres">
      <dgm:prSet presAssocID="{35A4A57A-A6BB-431C-9B5C-D40469C41E04}" presName="accentRepeatNode" presStyleLbl="solidFgAcc1" presStyleIdx="0" presStyleCnt="4"/>
      <dgm:spPr/>
    </dgm:pt>
    <dgm:pt modelId="{3A36E6AC-7794-45CB-8973-2AAC81B3B560}" type="pres">
      <dgm:prSet presAssocID="{A186EAEF-E024-4D07-A305-4B181EA81F25}" presName="text_2" presStyleLbl="node1" presStyleIdx="1" presStyleCnt="4">
        <dgm:presLayoutVars>
          <dgm:bulletEnabled val="1"/>
        </dgm:presLayoutVars>
      </dgm:prSet>
      <dgm:spPr/>
      <dgm:t>
        <a:bodyPr/>
        <a:lstStyle/>
        <a:p>
          <a:endParaRPr lang="zh-CN" altLang="en-US"/>
        </a:p>
      </dgm:t>
    </dgm:pt>
    <dgm:pt modelId="{43A13746-C85A-45F4-866B-E772F21C0B46}" type="pres">
      <dgm:prSet presAssocID="{A186EAEF-E024-4D07-A305-4B181EA81F25}" presName="accent_2" presStyleCnt="0"/>
      <dgm:spPr/>
    </dgm:pt>
    <dgm:pt modelId="{7941EDC5-CCCA-4C67-965B-7839D759F805}" type="pres">
      <dgm:prSet presAssocID="{A186EAEF-E024-4D07-A305-4B181EA81F25}" presName="accentRepeatNode" presStyleLbl="solidFgAcc1" presStyleIdx="1" presStyleCnt="4"/>
      <dgm:spPr/>
    </dgm:pt>
    <dgm:pt modelId="{37E40C1E-7764-49DB-911B-16FFEBEFBBB4}" type="pres">
      <dgm:prSet presAssocID="{EA1FBD99-5048-4F25-AD51-A2C8CA390870}" presName="text_3" presStyleLbl="node1" presStyleIdx="2" presStyleCnt="4">
        <dgm:presLayoutVars>
          <dgm:bulletEnabled val="1"/>
        </dgm:presLayoutVars>
      </dgm:prSet>
      <dgm:spPr/>
      <dgm:t>
        <a:bodyPr/>
        <a:lstStyle/>
        <a:p>
          <a:endParaRPr lang="zh-CN" altLang="en-US"/>
        </a:p>
      </dgm:t>
    </dgm:pt>
    <dgm:pt modelId="{D5770E99-BF33-4C6E-878F-940D826DEE1D}" type="pres">
      <dgm:prSet presAssocID="{EA1FBD99-5048-4F25-AD51-A2C8CA390870}" presName="accent_3" presStyleCnt="0"/>
      <dgm:spPr/>
    </dgm:pt>
    <dgm:pt modelId="{119B2EA0-0EDB-4082-8F60-63212F1A92F9}" type="pres">
      <dgm:prSet presAssocID="{EA1FBD99-5048-4F25-AD51-A2C8CA390870}" presName="accentRepeatNode" presStyleLbl="solidFgAcc1" presStyleIdx="2" presStyleCnt="4"/>
      <dgm:spPr/>
    </dgm:pt>
    <dgm:pt modelId="{50307D75-4B77-4750-9BD3-0F560C695379}" type="pres">
      <dgm:prSet presAssocID="{1FDD54FC-4C5E-46ED-B197-2FDBAB153353}" presName="text_4" presStyleLbl="node1" presStyleIdx="3" presStyleCnt="4">
        <dgm:presLayoutVars>
          <dgm:bulletEnabled val="1"/>
        </dgm:presLayoutVars>
      </dgm:prSet>
      <dgm:spPr/>
      <dgm:t>
        <a:bodyPr/>
        <a:lstStyle/>
        <a:p>
          <a:endParaRPr lang="zh-CN" altLang="en-US"/>
        </a:p>
      </dgm:t>
    </dgm:pt>
    <dgm:pt modelId="{6E1F2CF7-2E4E-495C-B752-595F4D9F00C0}" type="pres">
      <dgm:prSet presAssocID="{1FDD54FC-4C5E-46ED-B197-2FDBAB153353}" presName="accent_4" presStyleCnt="0"/>
      <dgm:spPr/>
    </dgm:pt>
    <dgm:pt modelId="{B41585B3-8C9C-4E78-A5CE-3B51660A3E8D}" type="pres">
      <dgm:prSet presAssocID="{1FDD54FC-4C5E-46ED-B197-2FDBAB153353}" presName="accentRepeatNode" presStyleLbl="solidFgAcc1" presStyleIdx="3" presStyleCnt="4"/>
      <dgm:spPr/>
    </dgm:pt>
  </dgm:ptLst>
  <dgm:cxnLst>
    <dgm:cxn modelId="{1CA8AC92-6252-4389-833D-22C779A0F875}" type="presOf" srcId="{35A4A57A-A6BB-431C-9B5C-D40469C41E04}" destId="{21D0565E-B1F7-4576-A9CE-E2B1B260C484}" srcOrd="0" destOrd="0" presId="urn:microsoft.com/office/officeart/2008/layout/VerticalCurvedList"/>
    <dgm:cxn modelId="{224A0FB0-17D6-4FC1-A4BC-A7429647B39D}" type="presOf" srcId="{EA1FBD99-5048-4F25-AD51-A2C8CA390870}" destId="{37E40C1E-7764-49DB-911B-16FFEBEFBBB4}" srcOrd="0" destOrd="0" presId="urn:microsoft.com/office/officeart/2008/layout/VerticalCurvedList"/>
    <dgm:cxn modelId="{D5A22E80-74F9-4690-BB3B-2073EFF9EA0E}" type="presOf" srcId="{A186EAEF-E024-4D07-A305-4B181EA81F25}" destId="{3A36E6AC-7794-45CB-8973-2AAC81B3B560}" srcOrd="0" destOrd="0" presId="urn:microsoft.com/office/officeart/2008/layout/VerticalCurvedList"/>
    <dgm:cxn modelId="{E11D2AAE-8570-4C9D-B038-3FD1B22CABCD}" srcId="{D218FA67-023A-4468-AAEB-E710D2EF5BD7}" destId="{A186EAEF-E024-4D07-A305-4B181EA81F25}" srcOrd="1" destOrd="0" parTransId="{B2E0051A-2235-4404-920F-0EC898DA8FC8}" sibTransId="{9B681E2F-FE11-444D-BE8F-0B426E5E2163}"/>
    <dgm:cxn modelId="{86C77379-7ABD-4062-B673-96C6B1A51527}" type="presOf" srcId="{1FDD54FC-4C5E-46ED-B197-2FDBAB153353}" destId="{50307D75-4B77-4750-9BD3-0F560C695379}" srcOrd="0" destOrd="0" presId="urn:microsoft.com/office/officeart/2008/layout/VerticalCurvedList"/>
    <dgm:cxn modelId="{9C021EBD-5BFB-494F-BE85-C828F286E97B}" srcId="{D218FA67-023A-4468-AAEB-E710D2EF5BD7}" destId="{1FDD54FC-4C5E-46ED-B197-2FDBAB153353}" srcOrd="3" destOrd="0" parTransId="{B421F1DF-A8DA-49E3-A3C1-14AB03F8D4B8}" sibTransId="{1851D2FE-A076-4A00-A3A8-360FD962C670}"/>
    <dgm:cxn modelId="{90C5294B-B564-4DE9-9A71-562C7EFA35C8}" type="presOf" srcId="{0BE405EF-0E07-4F60-AE3B-74B0AF989AD8}" destId="{8A44BA2C-8423-4B7C-A2F0-D76D34B5A3A2}" srcOrd="0" destOrd="0" presId="urn:microsoft.com/office/officeart/2008/layout/VerticalCurvedList"/>
    <dgm:cxn modelId="{AFCDB7FB-7ACB-4565-94AA-5B222D2C7ABE}" srcId="{D218FA67-023A-4468-AAEB-E710D2EF5BD7}" destId="{35A4A57A-A6BB-431C-9B5C-D40469C41E04}" srcOrd="0" destOrd="0" parTransId="{15879290-7E1D-43AE-8DCF-901D0B42EA1F}" sibTransId="{0BE405EF-0E07-4F60-AE3B-74B0AF989AD8}"/>
    <dgm:cxn modelId="{755A7764-5261-4AB0-95D2-99D405164EF7}" srcId="{D218FA67-023A-4468-AAEB-E710D2EF5BD7}" destId="{EA1FBD99-5048-4F25-AD51-A2C8CA390870}" srcOrd="2" destOrd="0" parTransId="{9C10A604-2391-4F67-90AD-849D056B32BE}" sibTransId="{19C39719-B716-4485-9F60-554535B81414}"/>
    <dgm:cxn modelId="{C0561BD4-6BFF-43F4-BF6D-D8C0B24F2183}" type="presOf" srcId="{D218FA67-023A-4468-AAEB-E710D2EF5BD7}" destId="{AFF965A8-0450-4E7D-A261-D28011EF1554}" srcOrd="0" destOrd="0" presId="urn:microsoft.com/office/officeart/2008/layout/VerticalCurvedList"/>
    <dgm:cxn modelId="{07472E83-9453-42B0-A409-2C392D8E19AE}" type="presParOf" srcId="{AFF965A8-0450-4E7D-A261-D28011EF1554}" destId="{B7F9C7DA-2F79-4C07-BE59-3222F0C1925D}" srcOrd="0" destOrd="0" presId="urn:microsoft.com/office/officeart/2008/layout/VerticalCurvedList"/>
    <dgm:cxn modelId="{8376F2E5-1AB1-43E6-A6EA-C3CE6D481E84}" type="presParOf" srcId="{B7F9C7DA-2F79-4C07-BE59-3222F0C1925D}" destId="{C8F3BFEF-07AA-4729-B7A6-14969EF202DF}" srcOrd="0" destOrd="0" presId="urn:microsoft.com/office/officeart/2008/layout/VerticalCurvedList"/>
    <dgm:cxn modelId="{5A2DF0D0-64BD-4D1F-A793-BC4AAC85ED41}" type="presParOf" srcId="{C8F3BFEF-07AA-4729-B7A6-14969EF202DF}" destId="{50C16947-00F7-45F9-86A7-E9AEA53A6887}" srcOrd="0" destOrd="0" presId="urn:microsoft.com/office/officeart/2008/layout/VerticalCurvedList"/>
    <dgm:cxn modelId="{0CB9DF97-680E-4B18-AC49-F68518F094A9}" type="presParOf" srcId="{C8F3BFEF-07AA-4729-B7A6-14969EF202DF}" destId="{8A44BA2C-8423-4B7C-A2F0-D76D34B5A3A2}" srcOrd="1" destOrd="0" presId="urn:microsoft.com/office/officeart/2008/layout/VerticalCurvedList"/>
    <dgm:cxn modelId="{105014B0-21BA-4BA1-AD36-7BAC13FE42A4}" type="presParOf" srcId="{C8F3BFEF-07AA-4729-B7A6-14969EF202DF}" destId="{ABB28039-D04B-4125-901B-F027D68B6EE7}" srcOrd="2" destOrd="0" presId="urn:microsoft.com/office/officeart/2008/layout/VerticalCurvedList"/>
    <dgm:cxn modelId="{096C56E8-2A60-4B8C-95E5-E66465431E64}" type="presParOf" srcId="{C8F3BFEF-07AA-4729-B7A6-14969EF202DF}" destId="{74FA8C69-E18E-47EF-AF7F-019602A6A1C7}" srcOrd="3" destOrd="0" presId="urn:microsoft.com/office/officeart/2008/layout/VerticalCurvedList"/>
    <dgm:cxn modelId="{74E4F910-9701-4290-9C65-2B17DABB85D4}" type="presParOf" srcId="{B7F9C7DA-2F79-4C07-BE59-3222F0C1925D}" destId="{21D0565E-B1F7-4576-A9CE-E2B1B260C484}" srcOrd="1" destOrd="0" presId="urn:microsoft.com/office/officeart/2008/layout/VerticalCurvedList"/>
    <dgm:cxn modelId="{B877A669-8A47-4969-A66E-909DD9386308}" type="presParOf" srcId="{B7F9C7DA-2F79-4C07-BE59-3222F0C1925D}" destId="{9DD9D4AB-B315-4310-A626-62AA7651CB31}" srcOrd="2" destOrd="0" presId="urn:microsoft.com/office/officeart/2008/layout/VerticalCurvedList"/>
    <dgm:cxn modelId="{4DE38D2C-55AC-403D-8FEE-8142BA3886D8}" type="presParOf" srcId="{9DD9D4AB-B315-4310-A626-62AA7651CB31}" destId="{667501F2-88B8-4E5F-ACEA-492AAC8BB977}" srcOrd="0" destOrd="0" presId="urn:microsoft.com/office/officeart/2008/layout/VerticalCurvedList"/>
    <dgm:cxn modelId="{C06938DB-96ED-4DF9-A838-5024AC50869D}" type="presParOf" srcId="{B7F9C7DA-2F79-4C07-BE59-3222F0C1925D}" destId="{3A36E6AC-7794-45CB-8973-2AAC81B3B560}" srcOrd="3" destOrd="0" presId="urn:microsoft.com/office/officeart/2008/layout/VerticalCurvedList"/>
    <dgm:cxn modelId="{2679AEF6-0CAB-4B82-BAF7-C8A97CD64E07}" type="presParOf" srcId="{B7F9C7DA-2F79-4C07-BE59-3222F0C1925D}" destId="{43A13746-C85A-45F4-866B-E772F21C0B46}" srcOrd="4" destOrd="0" presId="urn:microsoft.com/office/officeart/2008/layout/VerticalCurvedList"/>
    <dgm:cxn modelId="{020264E3-A367-44FE-A41B-65F8DC7065E8}" type="presParOf" srcId="{43A13746-C85A-45F4-866B-E772F21C0B46}" destId="{7941EDC5-CCCA-4C67-965B-7839D759F805}" srcOrd="0" destOrd="0" presId="urn:microsoft.com/office/officeart/2008/layout/VerticalCurvedList"/>
    <dgm:cxn modelId="{F0FBB482-9087-49D6-BA9E-9ECC7491421F}" type="presParOf" srcId="{B7F9C7DA-2F79-4C07-BE59-3222F0C1925D}" destId="{37E40C1E-7764-49DB-911B-16FFEBEFBBB4}" srcOrd="5" destOrd="0" presId="urn:microsoft.com/office/officeart/2008/layout/VerticalCurvedList"/>
    <dgm:cxn modelId="{2713D811-D926-4211-9609-29629F4B1EB6}" type="presParOf" srcId="{B7F9C7DA-2F79-4C07-BE59-3222F0C1925D}" destId="{D5770E99-BF33-4C6E-878F-940D826DEE1D}" srcOrd="6" destOrd="0" presId="urn:microsoft.com/office/officeart/2008/layout/VerticalCurvedList"/>
    <dgm:cxn modelId="{9CE9013F-0853-432C-9862-5DA04485EC63}" type="presParOf" srcId="{D5770E99-BF33-4C6E-878F-940D826DEE1D}" destId="{119B2EA0-0EDB-4082-8F60-63212F1A92F9}" srcOrd="0" destOrd="0" presId="urn:microsoft.com/office/officeart/2008/layout/VerticalCurvedList"/>
    <dgm:cxn modelId="{E5B6B7F1-1BDD-467B-ABFD-8DF17D13D4C8}" type="presParOf" srcId="{B7F9C7DA-2F79-4C07-BE59-3222F0C1925D}" destId="{50307D75-4B77-4750-9BD3-0F560C695379}" srcOrd="7" destOrd="0" presId="urn:microsoft.com/office/officeart/2008/layout/VerticalCurvedList"/>
    <dgm:cxn modelId="{97960C69-2FB2-44AD-BC2B-1A028F0246AA}" type="presParOf" srcId="{B7F9C7DA-2F79-4C07-BE59-3222F0C1925D}" destId="{6E1F2CF7-2E4E-495C-B752-595F4D9F00C0}" srcOrd="8" destOrd="0" presId="urn:microsoft.com/office/officeart/2008/layout/VerticalCurvedList"/>
    <dgm:cxn modelId="{E7B9FE9B-03E0-4112-8B48-74ECFA450577}" type="presParOf" srcId="{6E1F2CF7-2E4E-495C-B752-595F4D9F00C0}" destId="{B41585B3-8C9C-4E78-A5CE-3B51660A3E8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FD9ED9-A1A5-46F6-8230-727AB5498D8B}" type="doc">
      <dgm:prSet loTypeId="urn:microsoft.com/office/officeart/2008/layout/HexagonCluster" loCatId="relationship" qsTypeId="urn:microsoft.com/office/officeart/2005/8/quickstyle/simple5" qsCatId="simple" csTypeId="urn:microsoft.com/office/officeart/2005/8/colors/colorful4" csCatId="colorful" phldr="1"/>
      <dgm:spPr/>
      <dgm:t>
        <a:bodyPr/>
        <a:lstStyle/>
        <a:p>
          <a:endParaRPr lang="zh-CN" altLang="en-US"/>
        </a:p>
      </dgm:t>
    </dgm:pt>
    <dgm:pt modelId="{95D95C5D-517D-4AFE-9DD0-A33881C1F8BD}">
      <dgm:prSet phldrT="[文本]"/>
      <dgm:spPr/>
      <dgm:t>
        <a:bodyPr/>
        <a:lstStyle/>
        <a:p>
          <a:r>
            <a:rPr lang="zh-CN" altLang="en-US" dirty="0" smtClean="0">
              <a:latin typeface="微软雅黑" panose="020B0503020204020204" pitchFamily="34" charset="-122"/>
              <a:ea typeface="微软雅黑" panose="020B0503020204020204" pitchFamily="34" charset="-122"/>
            </a:rPr>
            <a:t>徒步</a:t>
          </a:r>
          <a:endParaRPr lang="zh-CN" altLang="en-US" dirty="0"/>
        </a:p>
      </dgm:t>
    </dgm:pt>
    <dgm:pt modelId="{A31D9E87-0A8F-4F65-888B-F09DEE746658}" type="parTrans" cxnId="{89D9D440-2106-47A7-9FC8-45512B8774E2}">
      <dgm:prSet/>
      <dgm:spPr/>
      <dgm:t>
        <a:bodyPr/>
        <a:lstStyle/>
        <a:p>
          <a:endParaRPr lang="zh-CN" altLang="en-US"/>
        </a:p>
      </dgm:t>
    </dgm:pt>
    <dgm:pt modelId="{5F52002F-F5FD-4722-B9E9-5A955B446A54}" type="sibTrans" cxnId="{89D9D440-2106-47A7-9FC8-45512B8774E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B286E252-C2DD-43B3-A152-B3EE29C84B6E}">
      <dgm:prSet phldrT="[文本]"/>
      <dgm:spPr/>
      <dgm:t>
        <a:bodyPr/>
        <a:lstStyle/>
        <a:p>
          <a:r>
            <a:rPr lang="zh-CN" altLang="en-US" dirty="0" smtClean="0">
              <a:latin typeface="微软雅黑" panose="020B0503020204020204" pitchFamily="34" charset="-122"/>
              <a:ea typeface="微软雅黑" panose="020B0503020204020204" pitchFamily="34" charset="-122"/>
            </a:rPr>
            <a:t>骑行</a:t>
          </a:r>
          <a:endParaRPr lang="zh-CN" altLang="en-US" dirty="0">
            <a:latin typeface="微软雅黑" panose="020B0503020204020204" pitchFamily="34" charset="-122"/>
            <a:ea typeface="微软雅黑" panose="020B0503020204020204" pitchFamily="34" charset="-122"/>
          </a:endParaRPr>
        </a:p>
      </dgm:t>
    </dgm:pt>
    <dgm:pt modelId="{58821A93-A080-4698-85CD-23B0502DE5DB}" type="parTrans" cxnId="{5B964AB1-6552-4210-9B85-21F02839BE50}">
      <dgm:prSet/>
      <dgm:spPr/>
      <dgm:t>
        <a:bodyPr/>
        <a:lstStyle/>
        <a:p>
          <a:endParaRPr lang="zh-CN" altLang="en-US"/>
        </a:p>
      </dgm:t>
    </dgm:pt>
    <dgm:pt modelId="{D2DB7526-40B8-4952-B667-6F251F8C953D}" type="sibTrans" cxnId="{5B964AB1-6552-4210-9B85-21F02839BE50}">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70AE07E9-CC51-4858-96FB-C68A1720065B}">
      <dgm:prSet phldrT="[文本]"/>
      <dgm:spPr/>
      <dgm:t>
        <a:bodyPr/>
        <a:lstStyle/>
        <a:p>
          <a:r>
            <a:rPr lang="zh-CN" altLang="en-US" dirty="0" smtClean="0">
              <a:latin typeface="微软雅黑" panose="020B0503020204020204" pitchFamily="34" charset="-122"/>
              <a:ea typeface="微软雅黑" panose="020B0503020204020204" pitchFamily="34" charset="-122"/>
            </a:rPr>
            <a:t>自驾</a:t>
          </a:r>
          <a:endParaRPr lang="zh-CN" altLang="en-US" dirty="0">
            <a:latin typeface="微软雅黑" panose="020B0503020204020204" pitchFamily="34" charset="-122"/>
            <a:ea typeface="微软雅黑" panose="020B0503020204020204" pitchFamily="34" charset="-122"/>
          </a:endParaRPr>
        </a:p>
      </dgm:t>
    </dgm:pt>
    <dgm:pt modelId="{4766ED99-54BD-4060-9691-FE1903E693DF}" type="parTrans" cxnId="{4BF9F1C6-6F20-44B8-9BE7-5FFD2F9C3F36}">
      <dgm:prSet/>
      <dgm:spPr/>
      <dgm:t>
        <a:bodyPr/>
        <a:lstStyle/>
        <a:p>
          <a:endParaRPr lang="zh-CN" altLang="en-US"/>
        </a:p>
      </dgm:t>
    </dgm:pt>
    <dgm:pt modelId="{0300D878-69BA-41FE-AD4A-AF9EF2E5B4F2}" type="sibTrans" cxnId="{4BF9F1C6-6F20-44B8-9BE7-5FFD2F9C3F36}">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CD706292-48C3-4AFC-A64C-1B13A905C6E2}">
      <dgm:prSet phldrT="[文本]"/>
      <dgm:spPr/>
      <dgm:t>
        <a:bodyPr/>
        <a:lstStyle/>
        <a:p>
          <a:r>
            <a:rPr lang="zh-CN" altLang="en-US" dirty="0" smtClean="0">
              <a:latin typeface="微软雅黑" panose="020B0503020204020204" pitchFamily="34" charset="-122"/>
              <a:ea typeface="微软雅黑" panose="020B0503020204020204" pitchFamily="34" charset="-122"/>
            </a:rPr>
            <a:t>长途</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大巴</a:t>
          </a:r>
          <a:endParaRPr lang="zh-CN" altLang="en-US" dirty="0">
            <a:latin typeface="微软雅黑" panose="020B0503020204020204" pitchFamily="34" charset="-122"/>
            <a:ea typeface="微软雅黑" panose="020B0503020204020204" pitchFamily="34" charset="-122"/>
          </a:endParaRPr>
        </a:p>
      </dgm:t>
    </dgm:pt>
    <dgm:pt modelId="{6442D23D-0998-49F7-80B2-6423CA6E8120}" type="parTrans" cxnId="{D7D8AEFC-8BD2-4ACD-A26D-8D51E139D0DB}">
      <dgm:prSet/>
      <dgm:spPr/>
      <dgm:t>
        <a:bodyPr/>
        <a:lstStyle/>
        <a:p>
          <a:endParaRPr lang="zh-CN" altLang="en-US"/>
        </a:p>
      </dgm:t>
    </dgm:pt>
    <dgm:pt modelId="{470BDB0D-2325-418F-A148-BD2590255740}" type="sibTrans" cxnId="{D7D8AEFC-8BD2-4ACD-A26D-8D51E139D0DB}">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2CAEB7E9-B9AA-4588-90E9-A1C77805C1F5}">
      <dgm:prSet phldrT="[文本]"/>
      <dgm:spPr/>
      <dgm:t>
        <a:bodyPr/>
        <a:lstStyle/>
        <a:p>
          <a:r>
            <a:rPr lang="zh-CN" altLang="en-US" dirty="0" smtClean="0">
              <a:latin typeface="微软雅黑" panose="020B0503020204020204" pitchFamily="34" charset="-122"/>
              <a:ea typeface="微软雅黑" panose="020B0503020204020204" pitchFamily="34" charset="-122"/>
            </a:rPr>
            <a:t>动车</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高铁</a:t>
          </a:r>
          <a:endParaRPr lang="zh-CN" altLang="en-US" dirty="0">
            <a:latin typeface="微软雅黑" panose="020B0503020204020204" pitchFamily="34" charset="-122"/>
            <a:ea typeface="微软雅黑" panose="020B0503020204020204" pitchFamily="34" charset="-122"/>
          </a:endParaRPr>
        </a:p>
      </dgm:t>
    </dgm:pt>
    <dgm:pt modelId="{77195989-2E3A-4F37-A157-ED1CFD19D889}" type="parTrans" cxnId="{B5FBCADA-699D-410E-ACAB-BF5478DE79FF}">
      <dgm:prSet/>
      <dgm:spPr/>
      <dgm:t>
        <a:bodyPr/>
        <a:lstStyle/>
        <a:p>
          <a:endParaRPr lang="zh-CN" altLang="en-US"/>
        </a:p>
      </dgm:t>
    </dgm:pt>
    <dgm:pt modelId="{7A881F3B-1E87-4004-87CA-59A7AA03EDD1}" type="sibTrans" cxnId="{B5FBCADA-699D-410E-ACAB-BF5478DE79FF}">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1B9E2B9-DFCC-4633-B6A9-81F5F8456D01}">
      <dgm:prSet phldrT="[文本]"/>
      <dgm:spPr/>
      <dgm:t>
        <a:bodyPr/>
        <a:lstStyle/>
        <a:p>
          <a:r>
            <a:rPr lang="zh-CN" altLang="en-US" dirty="0" smtClean="0">
              <a:latin typeface="微软雅黑" panose="020B0503020204020204" pitchFamily="34" charset="-122"/>
              <a:ea typeface="微软雅黑" panose="020B0503020204020204" pitchFamily="34" charset="-122"/>
            </a:rPr>
            <a:t>飞机</a:t>
          </a:r>
          <a:endParaRPr lang="zh-CN" altLang="en-US" dirty="0">
            <a:latin typeface="微软雅黑" panose="020B0503020204020204" pitchFamily="34" charset="-122"/>
            <a:ea typeface="微软雅黑" panose="020B0503020204020204" pitchFamily="34" charset="-122"/>
          </a:endParaRPr>
        </a:p>
      </dgm:t>
    </dgm:pt>
    <dgm:pt modelId="{BBA3A2A2-DCA4-494C-8AD1-ABEFCBD9486A}" type="parTrans" cxnId="{CD7FB12B-FC96-452C-83F3-46CDD1A0A419}">
      <dgm:prSet/>
      <dgm:spPr/>
      <dgm:t>
        <a:bodyPr/>
        <a:lstStyle/>
        <a:p>
          <a:endParaRPr lang="zh-CN" altLang="en-US"/>
        </a:p>
      </dgm:t>
    </dgm:pt>
    <dgm:pt modelId="{DBADAAE9-3F34-4568-8213-5B04A39AA6E9}" type="sibTrans" cxnId="{CD7FB12B-FC96-452C-83F3-46CDD1A0A419}">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CF30DC57-A553-4DBE-8907-07C4F1001E5E}">
      <dgm:prSet phldrT="[文本]"/>
      <dgm:spPr/>
      <dgm:t>
        <a:bodyPr/>
        <a:lstStyle/>
        <a:p>
          <a:r>
            <a:rPr lang="zh-CN" altLang="en-US" dirty="0" smtClean="0">
              <a:latin typeface="微软雅黑" panose="020B0503020204020204" pitchFamily="34" charset="-122"/>
              <a:ea typeface="微软雅黑" panose="020B0503020204020204" pitchFamily="34" charset="-122"/>
            </a:rPr>
            <a:t>轮船</a:t>
          </a:r>
          <a:endParaRPr lang="zh-CN" altLang="en-US" dirty="0">
            <a:latin typeface="微软雅黑" panose="020B0503020204020204" pitchFamily="34" charset="-122"/>
            <a:ea typeface="微软雅黑" panose="020B0503020204020204" pitchFamily="34" charset="-122"/>
          </a:endParaRPr>
        </a:p>
      </dgm:t>
    </dgm:pt>
    <dgm:pt modelId="{A5659A1E-323B-4097-80B5-9C0A055A4A39}" type="parTrans" cxnId="{0F9AECD6-85C8-4278-82EC-8893E4D04556}">
      <dgm:prSet/>
      <dgm:spPr/>
      <dgm:t>
        <a:bodyPr/>
        <a:lstStyle/>
        <a:p>
          <a:endParaRPr lang="zh-CN" altLang="en-US"/>
        </a:p>
      </dgm:t>
    </dgm:pt>
    <dgm:pt modelId="{72EE10D9-A10E-44BC-A5D5-B2D0281CCED0}" type="sibTrans" cxnId="{0F9AECD6-85C8-4278-82EC-8893E4D04556}">
      <dgm:prSet/>
      <dgm:spPr>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5FF1116-60B1-411B-82C5-E1E06DAFA39A}">
      <dgm:prSet phldrT="[文本]"/>
      <dgm:spPr/>
      <dgm:t>
        <a:bodyPr/>
        <a:lstStyle/>
        <a:p>
          <a:r>
            <a:rPr lang="zh-CN" altLang="en-US" dirty="0" smtClean="0">
              <a:latin typeface="微软雅黑" panose="020B0503020204020204" pitchFamily="34" charset="-122"/>
              <a:ea typeface="微软雅黑" panose="020B0503020204020204" pitchFamily="34" charset="-122"/>
            </a:rPr>
            <a:t>直升机</a:t>
          </a:r>
          <a:endParaRPr lang="zh-CN" altLang="en-US" dirty="0">
            <a:latin typeface="微软雅黑" panose="020B0503020204020204" pitchFamily="34" charset="-122"/>
            <a:ea typeface="微软雅黑" panose="020B0503020204020204" pitchFamily="34" charset="-122"/>
          </a:endParaRPr>
        </a:p>
      </dgm:t>
    </dgm:pt>
    <dgm:pt modelId="{CD832A96-06A9-4450-B343-5691AA4D7FA2}" type="parTrans" cxnId="{BB152251-A89E-4ECC-ACF0-0416FA5F7AA1}">
      <dgm:prSet/>
      <dgm:spPr/>
      <dgm:t>
        <a:bodyPr/>
        <a:lstStyle/>
        <a:p>
          <a:endParaRPr lang="zh-CN" altLang="en-US"/>
        </a:p>
      </dgm:t>
    </dgm:pt>
    <dgm:pt modelId="{66827282-EB98-40DB-81D6-7CE71EF7346D}" type="sibTrans" cxnId="{BB152251-A89E-4ECC-ACF0-0416FA5F7AA1}">
      <dgm:prSet/>
      <dgm:spPr>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CCB18B6-D0D8-4BE7-9449-7F455DBDA110}">
      <dgm:prSet phldrT="[文本]"/>
      <dgm:spPr/>
      <dgm:t>
        <a:bodyPr/>
        <a:lstStyle/>
        <a:p>
          <a:r>
            <a:rPr lang="zh-CN" altLang="en-US" dirty="0" smtClean="0">
              <a:latin typeface="微软雅黑" panose="020B0503020204020204" pitchFamily="34" charset="-122"/>
              <a:ea typeface="微软雅黑" panose="020B0503020204020204" pitchFamily="34" charset="-122"/>
            </a:rPr>
            <a:t>折跃</a:t>
          </a:r>
          <a:endParaRPr lang="zh-CN" altLang="en-US" dirty="0">
            <a:latin typeface="微软雅黑" panose="020B0503020204020204" pitchFamily="34" charset="-122"/>
            <a:ea typeface="微软雅黑" panose="020B0503020204020204" pitchFamily="34" charset="-122"/>
          </a:endParaRPr>
        </a:p>
      </dgm:t>
    </dgm:pt>
    <dgm:pt modelId="{F0072E32-7212-437F-B80A-A4D7B4CB7250}" type="parTrans" cxnId="{DD5E1C9D-DAD2-4259-9F76-C148D9959E5A}">
      <dgm:prSet/>
      <dgm:spPr/>
      <dgm:t>
        <a:bodyPr/>
        <a:lstStyle/>
        <a:p>
          <a:endParaRPr lang="zh-CN" altLang="en-US"/>
        </a:p>
      </dgm:t>
    </dgm:pt>
    <dgm:pt modelId="{C24C2ABE-3F8D-4307-A8A1-F438866BE2BF}" type="sibTrans" cxnId="{DD5E1C9D-DAD2-4259-9F76-C148D9959E5A}">
      <dgm:prSet/>
      <dgm:spPr>
        <a:blipFill>
          <a:blip xmlns:r="http://schemas.openxmlformats.org/officeDocument/2006/relationships" r:embed="rId9" cstate="print">
            <a:extLst>
              <a:ext uri="{BEBA8EAE-BF5A-486C-A8C5-ECC9F3942E4B}">
                <a14:imgProps xmlns:a14="http://schemas.microsoft.com/office/drawing/2010/main">
                  <a14:imgLayer r:embed="rId10">
                    <a14:imgEffect>
                      <a14:backgroundRemoval t="15517" b="84483" l="10000" r="90000">
                        <a14:foregroundMark x1="48242" y1="47266" x2="48242" y2="47266"/>
                        <a14:foregroundMark x1="75977" y1="73242" x2="75977" y2="73242"/>
                      </a14:backgroundRemoval>
                    </a14:imgEffect>
                  </a14:imgLayer>
                </a14:imgProps>
              </a:ex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B27BD52F-AEE1-4FAD-B7E4-C26275009EED}" type="pres">
      <dgm:prSet presAssocID="{98FD9ED9-A1A5-46F6-8230-727AB5498D8B}" presName="Name0" presStyleCnt="0">
        <dgm:presLayoutVars>
          <dgm:chMax val="21"/>
          <dgm:chPref val="21"/>
        </dgm:presLayoutVars>
      </dgm:prSet>
      <dgm:spPr/>
      <dgm:t>
        <a:bodyPr/>
        <a:lstStyle/>
        <a:p>
          <a:endParaRPr lang="zh-CN" altLang="en-US"/>
        </a:p>
      </dgm:t>
    </dgm:pt>
    <dgm:pt modelId="{7AD64215-70CA-46F6-A276-437F878585F5}" type="pres">
      <dgm:prSet presAssocID="{95D95C5D-517D-4AFE-9DD0-A33881C1F8BD}" presName="text1" presStyleCnt="0"/>
      <dgm:spPr/>
    </dgm:pt>
    <dgm:pt modelId="{910C0D12-3A8E-4FB0-93F2-AA41E20068FD}" type="pres">
      <dgm:prSet presAssocID="{95D95C5D-517D-4AFE-9DD0-A33881C1F8BD}" presName="textRepeatNode" presStyleLbl="alignNode1" presStyleIdx="0" presStyleCnt="9">
        <dgm:presLayoutVars>
          <dgm:chMax val="0"/>
          <dgm:chPref val="0"/>
          <dgm:bulletEnabled val="1"/>
        </dgm:presLayoutVars>
      </dgm:prSet>
      <dgm:spPr/>
      <dgm:t>
        <a:bodyPr/>
        <a:lstStyle/>
        <a:p>
          <a:endParaRPr lang="zh-CN" altLang="en-US"/>
        </a:p>
      </dgm:t>
    </dgm:pt>
    <dgm:pt modelId="{8D0BD362-5595-4B63-A117-207314F1B350}" type="pres">
      <dgm:prSet presAssocID="{95D95C5D-517D-4AFE-9DD0-A33881C1F8BD}" presName="textaccent1" presStyleCnt="0"/>
      <dgm:spPr/>
    </dgm:pt>
    <dgm:pt modelId="{C37EDEFF-CE37-4E59-A284-A263823E2B56}" type="pres">
      <dgm:prSet presAssocID="{95D95C5D-517D-4AFE-9DD0-A33881C1F8BD}" presName="accentRepeatNode" presStyleLbl="solidAlignAcc1" presStyleIdx="0" presStyleCnt="18"/>
      <dgm:spPr/>
    </dgm:pt>
    <dgm:pt modelId="{5CB13779-1F37-4DE4-8242-15F3469EFEC8}" type="pres">
      <dgm:prSet presAssocID="{5F52002F-F5FD-4722-B9E9-5A955B446A54}" presName="image1" presStyleCnt="0"/>
      <dgm:spPr/>
    </dgm:pt>
    <dgm:pt modelId="{590CBE76-FE54-4CB6-A9B7-CBC1896321E7}" type="pres">
      <dgm:prSet presAssocID="{5F52002F-F5FD-4722-B9E9-5A955B446A54}" presName="imageRepeatNode" presStyleLbl="alignAcc1" presStyleIdx="0" presStyleCnt="9"/>
      <dgm:spPr/>
      <dgm:t>
        <a:bodyPr/>
        <a:lstStyle/>
        <a:p>
          <a:endParaRPr lang="zh-CN" altLang="en-US"/>
        </a:p>
      </dgm:t>
    </dgm:pt>
    <dgm:pt modelId="{EE05E525-646F-4FA6-879C-B02EB807C9ED}" type="pres">
      <dgm:prSet presAssocID="{5F52002F-F5FD-4722-B9E9-5A955B446A54}" presName="imageaccent1" presStyleCnt="0"/>
      <dgm:spPr/>
    </dgm:pt>
    <dgm:pt modelId="{38E5E581-AED9-4DC3-8FE8-E6ABEDDFA208}" type="pres">
      <dgm:prSet presAssocID="{5F52002F-F5FD-4722-B9E9-5A955B446A54}" presName="accentRepeatNode" presStyleLbl="solidAlignAcc1" presStyleIdx="1" presStyleCnt="18"/>
      <dgm:spPr/>
    </dgm:pt>
    <dgm:pt modelId="{06975D10-5AEB-4C7A-B063-3B242EEFA560}" type="pres">
      <dgm:prSet presAssocID="{B286E252-C2DD-43B3-A152-B3EE29C84B6E}" presName="text2" presStyleCnt="0"/>
      <dgm:spPr/>
    </dgm:pt>
    <dgm:pt modelId="{71A84823-A4A1-4DFB-AC15-E319D0CAB792}" type="pres">
      <dgm:prSet presAssocID="{B286E252-C2DD-43B3-A152-B3EE29C84B6E}" presName="textRepeatNode" presStyleLbl="alignNode1" presStyleIdx="1" presStyleCnt="9">
        <dgm:presLayoutVars>
          <dgm:chMax val="0"/>
          <dgm:chPref val="0"/>
          <dgm:bulletEnabled val="1"/>
        </dgm:presLayoutVars>
      </dgm:prSet>
      <dgm:spPr/>
      <dgm:t>
        <a:bodyPr/>
        <a:lstStyle/>
        <a:p>
          <a:endParaRPr lang="zh-CN" altLang="en-US"/>
        </a:p>
      </dgm:t>
    </dgm:pt>
    <dgm:pt modelId="{77EF5F39-C277-40C3-843A-FC368CCF493F}" type="pres">
      <dgm:prSet presAssocID="{B286E252-C2DD-43B3-A152-B3EE29C84B6E}" presName="textaccent2" presStyleCnt="0"/>
      <dgm:spPr/>
    </dgm:pt>
    <dgm:pt modelId="{16CAD90B-8BAD-459C-9880-977A4F049FD7}" type="pres">
      <dgm:prSet presAssocID="{B286E252-C2DD-43B3-A152-B3EE29C84B6E}" presName="accentRepeatNode" presStyleLbl="solidAlignAcc1" presStyleIdx="2" presStyleCnt="18"/>
      <dgm:spPr/>
    </dgm:pt>
    <dgm:pt modelId="{9688F021-9D45-4986-8455-5A0479F05ED1}" type="pres">
      <dgm:prSet presAssocID="{D2DB7526-40B8-4952-B667-6F251F8C953D}" presName="image2" presStyleCnt="0"/>
      <dgm:spPr/>
    </dgm:pt>
    <dgm:pt modelId="{D4ABCC17-7C2F-4B47-94D7-7DFAE4363B20}" type="pres">
      <dgm:prSet presAssocID="{D2DB7526-40B8-4952-B667-6F251F8C953D}" presName="imageRepeatNode" presStyleLbl="alignAcc1" presStyleIdx="1" presStyleCnt="9"/>
      <dgm:spPr/>
      <dgm:t>
        <a:bodyPr/>
        <a:lstStyle/>
        <a:p>
          <a:endParaRPr lang="zh-CN" altLang="en-US"/>
        </a:p>
      </dgm:t>
    </dgm:pt>
    <dgm:pt modelId="{8F50837C-A75F-47EB-B484-2ECAD4C72B92}" type="pres">
      <dgm:prSet presAssocID="{D2DB7526-40B8-4952-B667-6F251F8C953D}" presName="imageaccent2" presStyleCnt="0"/>
      <dgm:spPr/>
    </dgm:pt>
    <dgm:pt modelId="{CBCE87C5-70EF-40EB-9B2B-624ECA0591DC}" type="pres">
      <dgm:prSet presAssocID="{D2DB7526-40B8-4952-B667-6F251F8C953D}" presName="accentRepeatNode" presStyleLbl="solidAlignAcc1" presStyleIdx="3" presStyleCnt="18"/>
      <dgm:spPr/>
    </dgm:pt>
    <dgm:pt modelId="{9794FCAB-B0ED-4743-8A64-6A3243A42C53}" type="pres">
      <dgm:prSet presAssocID="{70AE07E9-CC51-4858-96FB-C68A1720065B}" presName="text3" presStyleCnt="0"/>
      <dgm:spPr/>
    </dgm:pt>
    <dgm:pt modelId="{102C030D-E8D0-424F-9DB8-9534B2529AD2}" type="pres">
      <dgm:prSet presAssocID="{70AE07E9-CC51-4858-96FB-C68A1720065B}" presName="textRepeatNode" presStyleLbl="alignNode1" presStyleIdx="2" presStyleCnt="9">
        <dgm:presLayoutVars>
          <dgm:chMax val="0"/>
          <dgm:chPref val="0"/>
          <dgm:bulletEnabled val="1"/>
        </dgm:presLayoutVars>
      </dgm:prSet>
      <dgm:spPr/>
      <dgm:t>
        <a:bodyPr/>
        <a:lstStyle/>
        <a:p>
          <a:endParaRPr lang="zh-CN" altLang="en-US"/>
        </a:p>
      </dgm:t>
    </dgm:pt>
    <dgm:pt modelId="{5326479A-C282-4DF0-A4C3-A46C83B10F8B}" type="pres">
      <dgm:prSet presAssocID="{70AE07E9-CC51-4858-96FB-C68A1720065B}" presName="textaccent3" presStyleCnt="0"/>
      <dgm:spPr/>
    </dgm:pt>
    <dgm:pt modelId="{15E600B8-F1CA-4FDC-BA68-B7695A11004D}" type="pres">
      <dgm:prSet presAssocID="{70AE07E9-CC51-4858-96FB-C68A1720065B}" presName="accentRepeatNode" presStyleLbl="solidAlignAcc1" presStyleIdx="4" presStyleCnt="18"/>
      <dgm:spPr/>
    </dgm:pt>
    <dgm:pt modelId="{EDF2281F-3A3A-4B68-94D7-0855EEB33E0B}" type="pres">
      <dgm:prSet presAssocID="{0300D878-69BA-41FE-AD4A-AF9EF2E5B4F2}" presName="image3" presStyleCnt="0"/>
      <dgm:spPr/>
    </dgm:pt>
    <dgm:pt modelId="{3CDAE3D3-0F21-4EF7-8022-316822ED2E42}" type="pres">
      <dgm:prSet presAssocID="{0300D878-69BA-41FE-AD4A-AF9EF2E5B4F2}" presName="imageRepeatNode" presStyleLbl="alignAcc1" presStyleIdx="2" presStyleCnt="9"/>
      <dgm:spPr/>
      <dgm:t>
        <a:bodyPr/>
        <a:lstStyle/>
        <a:p>
          <a:endParaRPr lang="zh-CN" altLang="en-US"/>
        </a:p>
      </dgm:t>
    </dgm:pt>
    <dgm:pt modelId="{4B69FB0F-FB97-44C5-A89A-229E3196D766}" type="pres">
      <dgm:prSet presAssocID="{0300D878-69BA-41FE-AD4A-AF9EF2E5B4F2}" presName="imageaccent3" presStyleCnt="0"/>
      <dgm:spPr/>
    </dgm:pt>
    <dgm:pt modelId="{956A6EC7-B81E-416D-8321-6F8152A5D60B}" type="pres">
      <dgm:prSet presAssocID="{0300D878-69BA-41FE-AD4A-AF9EF2E5B4F2}" presName="accentRepeatNode" presStyleLbl="solidAlignAcc1" presStyleIdx="5" presStyleCnt="18"/>
      <dgm:spPr/>
    </dgm:pt>
    <dgm:pt modelId="{AC299AD1-9BC8-4575-8350-CDBAB30D5501}" type="pres">
      <dgm:prSet presAssocID="{CD706292-48C3-4AFC-A64C-1B13A905C6E2}" presName="text4" presStyleCnt="0"/>
      <dgm:spPr/>
    </dgm:pt>
    <dgm:pt modelId="{AA5C1E32-A23E-48C4-A0E4-FDA1D5443759}" type="pres">
      <dgm:prSet presAssocID="{CD706292-48C3-4AFC-A64C-1B13A905C6E2}" presName="textRepeatNode" presStyleLbl="alignNode1" presStyleIdx="3" presStyleCnt="9">
        <dgm:presLayoutVars>
          <dgm:chMax val="0"/>
          <dgm:chPref val="0"/>
          <dgm:bulletEnabled val="1"/>
        </dgm:presLayoutVars>
      </dgm:prSet>
      <dgm:spPr/>
      <dgm:t>
        <a:bodyPr/>
        <a:lstStyle/>
        <a:p>
          <a:endParaRPr lang="zh-CN" altLang="en-US"/>
        </a:p>
      </dgm:t>
    </dgm:pt>
    <dgm:pt modelId="{2F8A3484-D729-4524-A451-984BEADA2A01}" type="pres">
      <dgm:prSet presAssocID="{CD706292-48C3-4AFC-A64C-1B13A905C6E2}" presName="textaccent4" presStyleCnt="0"/>
      <dgm:spPr/>
    </dgm:pt>
    <dgm:pt modelId="{D756DB8A-31D7-4465-BA55-7757908EC8C2}" type="pres">
      <dgm:prSet presAssocID="{CD706292-48C3-4AFC-A64C-1B13A905C6E2}" presName="accentRepeatNode" presStyleLbl="solidAlignAcc1" presStyleIdx="6" presStyleCnt="18"/>
      <dgm:spPr/>
    </dgm:pt>
    <dgm:pt modelId="{6CAEE9BB-413A-4F75-BC69-6C8435476476}" type="pres">
      <dgm:prSet presAssocID="{470BDB0D-2325-418F-A148-BD2590255740}" presName="image4" presStyleCnt="0"/>
      <dgm:spPr/>
    </dgm:pt>
    <dgm:pt modelId="{C3142E31-F461-482B-864C-9486FB130117}" type="pres">
      <dgm:prSet presAssocID="{470BDB0D-2325-418F-A148-BD2590255740}" presName="imageRepeatNode" presStyleLbl="alignAcc1" presStyleIdx="3" presStyleCnt="9"/>
      <dgm:spPr/>
      <dgm:t>
        <a:bodyPr/>
        <a:lstStyle/>
        <a:p>
          <a:endParaRPr lang="zh-CN" altLang="en-US"/>
        </a:p>
      </dgm:t>
    </dgm:pt>
    <dgm:pt modelId="{5C9ACA8C-E75A-45C1-BB0C-67EC72A16FD5}" type="pres">
      <dgm:prSet presAssocID="{470BDB0D-2325-418F-A148-BD2590255740}" presName="imageaccent4" presStyleCnt="0"/>
      <dgm:spPr/>
    </dgm:pt>
    <dgm:pt modelId="{6A36E95E-0FC0-4C87-B178-CE9018784BA2}" type="pres">
      <dgm:prSet presAssocID="{470BDB0D-2325-418F-A148-BD2590255740}" presName="accentRepeatNode" presStyleLbl="solidAlignAcc1" presStyleIdx="7" presStyleCnt="18"/>
      <dgm:spPr/>
    </dgm:pt>
    <dgm:pt modelId="{D6B1D31D-A634-4462-9945-6627EBA8ADA7}" type="pres">
      <dgm:prSet presAssocID="{2CAEB7E9-B9AA-4588-90E9-A1C77805C1F5}" presName="text5" presStyleCnt="0"/>
      <dgm:spPr/>
    </dgm:pt>
    <dgm:pt modelId="{2397C294-182B-4A17-B8A5-9A53A561BE9C}" type="pres">
      <dgm:prSet presAssocID="{2CAEB7E9-B9AA-4588-90E9-A1C77805C1F5}" presName="textRepeatNode" presStyleLbl="alignNode1" presStyleIdx="4" presStyleCnt="9">
        <dgm:presLayoutVars>
          <dgm:chMax val="0"/>
          <dgm:chPref val="0"/>
          <dgm:bulletEnabled val="1"/>
        </dgm:presLayoutVars>
      </dgm:prSet>
      <dgm:spPr/>
      <dgm:t>
        <a:bodyPr/>
        <a:lstStyle/>
        <a:p>
          <a:endParaRPr lang="zh-CN" altLang="en-US"/>
        </a:p>
      </dgm:t>
    </dgm:pt>
    <dgm:pt modelId="{4360F2BB-56AD-4BBA-A953-607325C48CD3}" type="pres">
      <dgm:prSet presAssocID="{2CAEB7E9-B9AA-4588-90E9-A1C77805C1F5}" presName="textaccent5" presStyleCnt="0"/>
      <dgm:spPr/>
    </dgm:pt>
    <dgm:pt modelId="{FC38689A-5E45-4164-BF8B-410D40924D5C}" type="pres">
      <dgm:prSet presAssocID="{2CAEB7E9-B9AA-4588-90E9-A1C77805C1F5}" presName="accentRepeatNode" presStyleLbl="solidAlignAcc1" presStyleIdx="8" presStyleCnt="18"/>
      <dgm:spPr/>
    </dgm:pt>
    <dgm:pt modelId="{3E7260F0-7D2F-4A5A-A00A-DA72F6FE137C}" type="pres">
      <dgm:prSet presAssocID="{7A881F3B-1E87-4004-87CA-59A7AA03EDD1}" presName="image5" presStyleCnt="0"/>
      <dgm:spPr/>
    </dgm:pt>
    <dgm:pt modelId="{8719C9E4-E9B3-4AC3-8832-463914C8B081}" type="pres">
      <dgm:prSet presAssocID="{7A881F3B-1E87-4004-87CA-59A7AA03EDD1}" presName="imageRepeatNode" presStyleLbl="alignAcc1" presStyleIdx="4" presStyleCnt="9"/>
      <dgm:spPr/>
      <dgm:t>
        <a:bodyPr/>
        <a:lstStyle/>
        <a:p>
          <a:endParaRPr lang="zh-CN" altLang="en-US"/>
        </a:p>
      </dgm:t>
    </dgm:pt>
    <dgm:pt modelId="{0808187D-8E49-48D8-ACF1-AD0579F2BF1C}" type="pres">
      <dgm:prSet presAssocID="{7A881F3B-1E87-4004-87CA-59A7AA03EDD1}" presName="imageaccent5" presStyleCnt="0"/>
      <dgm:spPr/>
    </dgm:pt>
    <dgm:pt modelId="{504686F0-2F5B-42E5-AAF6-6D23355AEEDE}" type="pres">
      <dgm:prSet presAssocID="{7A881F3B-1E87-4004-87CA-59A7AA03EDD1}" presName="accentRepeatNode" presStyleLbl="solidAlignAcc1" presStyleIdx="9" presStyleCnt="18"/>
      <dgm:spPr/>
    </dgm:pt>
    <dgm:pt modelId="{D054144D-6787-482D-B5B3-4B109C407D9E}" type="pres">
      <dgm:prSet presAssocID="{41B9E2B9-DFCC-4633-B6A9-81F5F8456D01}" presName="text6" presStyleCnt="0"/>
      <dgm:spPr/>
    </dgm:pt>
    <dgm:pt modelId="{2387D090-F8F9-4FF4-9F71-428A7CC4D5DB}" type="pres">
      <dgm:prSet presAssocID="{41B9E2B9-DFCC-4633-B6A9-81F5F8456D01}" presName="textRepeatNode" presStyleLbl="alignNode1" presStyleIdx="5" presStyleCnt="9">
        <dgm:presLayoutVars>
          <dgm:chMax val="0"/>
          <dgm:chPref val="0"/>
          <dgm:bulletEnabled val="1"/>
        </dgm:presLayoutVars>
      </dgm:prSet>
      <dgm:spPr/>
      <dgm:t>
        <a:bodyPr/>
        <a:lstStyle/>
        <a:p>
          <a:endParaRPr lang="zh-CN" altLang="en-US"/>
        </a:p>
      </dgm:t>
    </dgm:pt>
    <dgm:pt modelId="{DD660E5E-CFBD-4FE0-AE68-A1AFB3094FAE}" type="pres">
      <dgm:prSet presAssocID="{41B9E2B9-DFCC-4633-B6A9-81F5F8456D01}" presName="textaccent6" presStyleCnt="0"/>
      <dgm:spPr/>
    </dgm:pt>
    <dgm:pt modelId="{57FF0C93-8823-4657-807E-B78AE051C82D}" type="pres">
      <dgm:prSet presAssocID="{41B9E2B9-DFCC-4633-B6A9-81F5F8456D01}" presName="accentRepeatNode" presStyleLbl="solidAlignAcc1" presStyleIdx="10" presStyleCnt="18"/>
      <dgm:spPr/>
    </dgm:pt>
    <dgm:pt modelId="{29019AC5-458B-4245-9CA3-CE8F0732C5E6}" type="pres">
      <dgm:prSet presAssocID="{DBADAAE9-3F34-4568-8213-5B04A39AA6E9}" presName="image6" presStyleCnt="0"/>
      <dgm:spPr/>
    </dgm:pt>
    <dgm:pt modelId="{DA1BF47C-B059-457F-92FF-E8BB60D94A07}" type="pres">
      <dgm:prSet presAssocID="{DBADAAE9-3F34-4568-8213-5B04A39AA6E9}" presName="imageRepeatNode" presStyleLbl="alignAcc1" presStyleIdx="5" presStyleCnt="9"/>
      <dgm:spPr/>
      <dgm:t>
        <a:bodyPr/>
        <a:lstStyle/>
        <a:p>
          <a:endParaRPr lang="zh-CN" altLang="en-US"/>
        </a:p>
      </dgm:t>
    </dgm:pt>
    <dgm:pt modelId="{29AEE689-8DB8-424D-8287-ADD8F9CF2B74}" type="pres">
      <dgm:prSet presAssocID="{DBADAAE9-3F34-4568-8213-5B04A39AA6E9}" presName="imageaccent6" presStyleCnt="0"/>
      <dgm:spPr/>
    </dgm:pt>
    <dgm:pt modelId="{E6492573-922E-47B3-A448-09784EA4BECB}" type="pres">
      <dgm:prSet presAssocID="{DBADAAE9-3F34-4568-8213-5B04A39AA6E9}" presName="accentRepeatNode" presStyleLbl="solidAlignAcc1" presStyleIdx="11" presStyleCnt="18"/>
      <dgm:spPr/>
    </dgm:pt>
    <dgm:pt modelId="{EFF4573B-419C-414C-92E4-2E5286D30CCD}" type="pres">
      <dgm:prSet presAssocID="{CF30DC57-A553-4DBE-8907-07C4F1001E5E}" presName="text7" presStyleCnt="0"/>
      <dgm:spPr/>
    </dgm:pt>
    <dgm:pt modelId="{20360F27-64EB-48BF-8993-19FC1BF39991}" type="pres">
      <dgm:prSet presAssocID="{CF30DC57-A553-4DBE-8907-07C4F1001E5E}" presName="textRepeatNode" presStyleLbl="alignNode1" presStyleIdx="6" presStyleCnt="9">
        <dgm:presLayoutVars>
          <dgm:chMax val="0"/>
          <dgm:chPref val="0"/>
          <dgm:bulletEnabled val="1"/>
        </dgm:presLayoutVars>
      </dgm:prSet>
      <dgm:spPr/>
      <dgm:t>
        <a:bodyPr/>
        <a:lstStyle/>
        <a:p>
          <a:endParaRPr lang="zh-CN" altLang="en-US"/>
        </a:p>
      </dgm:t>
    </dgm:pt>
    <dgm:pt modelId="{233B6737-0DAE-4494-A6AA-AB9A0680B4FC}" type="pres">
      <dgm:prSet presAssocID="{CF30DC57-A553-4DBE-8907-07C4F1001E5E}" presName="textaccent7" presStyleCnt="0"/>
      <dgm:spPr/>
    </dgm:pt>
    <dgm:pt modelId="{E51EB40E-0ABE-4D71-9FB1-23003F571CDD}" type="pres">
      <dgm:prSet presAssocID="{CF30DC57-A553-4DBE-8907-07C4F1001E5E}" presName="accentRepeatNode" presStyleLbl="solidAlignAcc1" presStyleIdx="12" presStyleCnt="18"/>
      <dgm:spPr/>
    </dgm:pt>
    <dgm:pt modelId="{7D79A584-59B9-4B21-82DF-242C481A8177}" type="pres">
      <dgm:prSet presAssocID="{72EE10D9-A10E-44BC-A5D5-B2D0281CCED0}" presName="image7" presStyleCnt="0"/>
      <dgm:spPr/>
    </dgm:pt>
    <dgm:pt modelId="{5312518F-1B42-4F90-BEB6-B85D4AC642C6}" type="pres">
      <dgm:prSet presAssocID="{72EE10D9-A10E-44BC-A5D5-B2D0281CCED0}" presName="imageRepeatNode" presStyleLbl="alignAcc1" presStyleIdx="6" presStyleCnt="9"/>
      <dgm:spPr/>
      <dgm:t>
        <a:bodyPr/>
        <a:lstStyle/>
        <a:p>
          <a:endParaRPr lang="zh-CN" altLang="en-US"/>
        </a:p>
      </dgm:t>
    </dgm:pt>
    <dgm:pt modelId="{BE967991-A207-4C8F-901B-8B4DDC2E11D7}" type="pres">
      <dgm:prSet presAssocID="{72EE10D9-A10E-44BC-A5D5-B2D0281CCED0}" presName="imageaccent7" presStyleCnt="0"/>
      <dgm:spPr/>
    </dgm:pt>
    <dgm:pt modelId="{283DDBC3-B4AC-4A99-B823-2A75007584F6}" type="pres">
      <dgm:prSet presAssocID="{72EE10D9-A10E-44BC-A5D5-B2D0281CCED0}" presName="accentRepeatNode" presStyleLbl="solidAlignAcc1" presStyleIdx="13" presStyleCnt="18"/>
      <dgm:spPr/>
    </dgm:pt>
    <dgm:pt modelId="{3A886A1F-6881-416C-8038-4EFE03AE6C7C}" type="pres">
      <dgm:prSet presAssocID="{45FF1116-60B1-411B-82C5-E1E06DAFA39A}" presName="text8" presStyleCnt="0"/>
      <dgm:spPr/>
    </dgm:pt>
    <dgm:pt modelId="{CF3D1006-11AD-42E1-9A7B-3C2EF0B18878}" type="pres">
      <dgm:prSet presAssocID="{45FF1116-60B1-411B-82C5-E1E06DAFA39A}" presName="textRepeatNode" presStyleLbl="alignNode1" presStyleIdx="7" presStyleCnt="9">
        <dgm:presLayoutVars>
          <dgm:chMax val="0"/>
          <dgm:chPref val="0"/>
          <dgm:bulletEnabled val="1"/>
        </dgm:presLayoutVars>
      </dgm:prSet>
      <dgm:spPr/>
      <dgm:t>
        <a:bodyPr/>
        <a:lstStyle/>
        <a:p>
          <a:endParaRPr lang="zh-CN" altLang="en-US"/>
        </a:p>
      </dgm:t>
    </dgm:pt>
    <dgm:pt modelId="{D8B25A67-3CD9-4E08-95B8-2D20F8B8245A}" type="pres">
      <dgm:prSet presAssocID="{45FF1116-60B1-411B-82C5-E1E06DAFA39A}" presName="textaccent8" presStyleCnt="0"/>
      <dgm:spPr/>
    </dgm:pt>
    <dgm:pt modelId="{E746B9BB-780C-400C-A807-EFC50125F59D}" type="pres">
      <dgm:prSet presAssocID="{45FF1116-60B1-411B-82C5-E1E06DAFA39A}" presName="accentRepeatNode" presStyleLbl="solidAlignAcc1" presStyleIdx="14" presStyleCnt="18"/>
      <dgm:spPr/>
    </dgm:pt>
    <dgm:pt modelId="{C3D75EF3-C916-40C3-85CA-45E8C14CC9C4}" type="pres">
      <dgm:prSet presAssocID="{66827282-EB98-40DB-81D6-7CE71EF7346D}" presName="image8" presStyleCnt="0"/>
      <dgm:spPr/>
    </dgm:pt>
    <dgm:pt modelId="{25824760-5069-4A3E-863F-97B7E6A1F7BF}" type="pres">
      <dgm:prSet presAssocID="{66827282-EB98-40DB-81D6-7CE71EF7346D}" presName="imageRepeatNode" presStyleLbl="alignAcc1" presStyleIdx="7" presStyleCnt="9"/>
      <dgm:spPr/>
      <dgm:t>
        <a:bodyPr/>
        <a:lstStyle/>
        <a:p>
          <a:endParaRPr lang="zh-CN" altLang="en-US"/>
        </a:p>
      </dgm:t>
    </dgm:pt>
    <dgm:pt modelId="{F0521892-4721-4B38-BA88-CEBCC7BBF2EA}" type="pres">
      <dgm:prSet presAssocID="{66827282-EB98-40DB-81D6-7CE71EF7346D}" presName="imageaccent8" presStyleCnt="0"/>
      <dgm:spPr/>
    </dgm:pt>
    <dgm:pt modelId="{0A992C80-2DA0-460D-BC77-251EC240D319}" type="pres">
      <dgm:prSet presAssocID="{66827282-EB98-40DB-81D6-7CE71EF7346D}" presName="accentRepeatNode" presStyleLbl="solidAlignAcc1" presStyleIdx="15" presStyleCnt="18"/>
      <dgm:spPr/>
    </dgm:pt>
    <dgm:pt modelId="{D099ECD3-A14A-4E95-A1F7-23A47F498D04}" type="pres">
      <dgm:prSet presAssocID="{4CCB18B6-D0D8-4BE7-9449-7F455DBDA110}" presName="text9" presStyleCnt="0"/>
      <dgm:spPr/>
    </dgm:pt>
    <dgm:pt modelId="{E9CDD8E4-3A51-4256-B6DC-43A02B24AB37}" type="pres">
      <dgm:prSet presAssocID="{4CCB18B6-D0D8-4BE7-9449-7F455DBDA110}" presName="textRepeatNode" presStyleLbl="alignNode1" presStyleIdx="8" presStyleCnt="9">
        <dgm:presLayoutVars>
          <dgm:chMax val="0"/>
          <dgm:chPref val="0"/>
          <dgm:bulletEnabled val="1"/>
        </dgm:presLayoutVars>
      </dgm:prSet>
      <dgm:spPr/>
      <dgm:t>
        <a:bodyPr/>
        <a:lstStyle/>
        <a:p>
          <a:endParaRPr lang="zh-CN" altLang="en-US"/>
        </a:p>
      </dgm:t>
    </dgm:pt>
    <dgm:pt modelId="{2A7BACE4-796E-4B4C-A024-3E8791C05701}" type="pres">
      <dgm:prSet presAssocID="{4CCB18B6-D0D8-4BE7-9449-7F455DBDA110}" presName="textaccent9" presStyleCnt="0"/>
      <dgm:spPr/>
    </dgm:pt>
    <dgm:pt modelId="{66333C80-030F-420C-ADC9-FF549336F3EA}" type="pres">
      <dgm:prSet presAssocID="{4CCB18B6-D0D8-4BE7-9449-7F455DBDA110}" presName="accentRepeatNode" presStyleLbl="solidAlignAcc1" presStyleIdx="16" presStyleCnt="18"/>
      <dgm:spPr/>
    </dgm:pt>
    <dgm:pt modelId="{C9D38CFD-D00A-45F7-9671-0BD4FC7B4BC3}" type="pres">
      <dgm:prSet presAssocID="{C24C2ABE-3F8D-4307-A8A1-F438866BE2BF}" presName="image9" presStyleCnt="0"/>
      <dgm:spPr/>
    </dgm:pt>
    <dgm:pt modelId="{10C2F7D6-4A80-48BE-B14C-7E38BF321782}" type="pres">
      <dgm:prSet presAssocID="{C24C2ABE-3F8D-4307-A8A1-F438866BE2BF}" presName="imageRepeatNode" presStyleLbl="alignAcc1" presStyleIdx="8" presStyleCnt="9"/>
      <dgm:spPr/>
      <dgm:t>
        <a:bodyPr/>
        <a:lstStyle/>
        <a:p>
          <a:endParaRPr lang="zh-CN" altLang="en-US"/>
        </a:p>
      </dgm:t>
    </dgm:pt>
    <dgm:pt modelId="{4C8E91FA-08E3-4386-BAB4-5EB9DB80D405}" type="pres">
      <dgm:prSet presAssocID="{C24C2ABE-3F8D-4307-A8A1-F438866BE2BF}" presName="imageaccent9" presStyleCnt="0"/>
      <dgm:spPr/>
    </dgm:pt>
    <dgm:pt modelId="{3E3B0DD8-87D2-4441-84AF-8264CEBBD95E}" type="pres">
      <dgm:prSet presAssocID="{C24C2ABE-3F8D-4307-A8A1-F438866BE2BF}" presName="accentRepeatNode" presStyleLbl="solidAlignAcc1" presStyleIdx="17" presStyleCnt="18"/>
      <dgm:spPr/>
    </dgm:pt>
  </dgm:ptLst>
  <dgm:cxnLst>
    <dgm:cxn modelId="{DD5E1C9D-DAD2-4259-9F76-C148D9959E5A}" srcId="{98FD9ED9-A1A5-46F6-8230-727AB5498D8B}" destId="{4CCB18B6-D0D8-4BE7-9449-7F455DBDA110}" srcOrd="8" destOrd="0" parTransId="{F0072E32-7212-437F-B80A-A4D7B4CB7250}" sibTransId="{C24C2ABE-3F8D-4307-A8A1-F438866BE2BF}"/>
    <dgm:cxn modelId="{5B964AB1-6552-4210-9B85-21F02839BE50}" srcId="{98FD9ED9-A1A5-46F6-8230-727AB5498D8B}" destId="{B286E252-C2DD-43B3-A152-B3EE29C84B6E}" srcOrd="1" destOrd="0" parTransId="{58821A93-A080-4698-85CD-23B0502DE5DB}" sibTransId="{D2DB7526-40B8-4952-B667-6F251F8C953D}"/>
    <dgm:cxn modelId="{D7D8AEFC-8BD2-4ACD-A26D-8D51E139D0DB}" srcId="{98FD9ED9-A1A5-46F6-8230-727AB5498D8B}" destId="{CD706292-48C3-4AFC-A64C-1B13A905C6E2}" srcOrd="3" destOrd="0" parTransId="{6442D23D-0998-49F7-80B2-6423CA6E8120}" sibTransId="{470BDB0D-2325-418F-A148-BD2590255740}"/>
    <dgm:cxn modelId="{F1DA72FD-FD5C-4FBD-A5BB-88E7C8371746}" type="presOf" srcId="{98FD9ED9-A1A5-46F6-8230-727AB5498D8B}" destId="{B27BD52F-AEE1-4FAD-B7E4-C26275009EED}" srcOrd="0" destOrd="0" presId="urn:microsoft.com/office/officeart/2008/layout/HexagonCluster"/>
    <dgm:cxn modelId="{7AA56152-6667-4858-9700-57AA115BB2D8}" type="presOf" srcId="{B286E252-C2DD-43B3-A152-B3EE29C84B6E}" destId="{71A84823-A4A1-4DFB-AC15-E319D0CAB792}" srcOrd="0" destOrd="0" presId="urn:microsoft.com/office/officeart/2008/layout/HexagonCluster"/>
    <dgm:cxn modelId="{BB152251-A89E-4ECC-ACF0-0416FA5F7AA1}" srcId="{98FD9ED9-A1A5-46F6-8230-727AB5498D8B}" destId="{45FF1116-60B1-411B-82C5-E1E06DAFA39A}" srcOrd="7" destOrd="0" parTransId="{CD832A96-06A9-4450-B343-5691AA4D7FA2}" sibTransId="{66827282-EB98-40DB-81D6-7CE71EF7346D}"/>
    <dgm:cxn modelId="{4BF9F1C6-6F20-44B8-9BE7-5FFD2F9C3F36}" srcId="{98FD9ED9-A1A5-46F6-8230-727AB5498D8B}" destId="{70AE07E9-CC51-4858-96FB-C68A1720065B}" srcOrd="2" destOrd="0" parTransId="{4766ED99-54BD-4060-9691-FE1903E693DF}" sibTransId="{0300D878-69BA-41FE-AD4A-AF9EF2E5B4F2}"/>
    <dgm:cxn modelId="{E2F4E134-5B1E-413D-A7B0-72A66D943801}" type="presOf" srcId="{0300D878-69BA-41FE-AD4A-AF9EF2E5B4F2}" destId="{3CDAE3D3-0F21-4EF7-8022-316822ED2E42}" srcOrd="0" destOrd="0" presId="urn:microsoft.com/office/officeart/2008/layout/HexagonCluster"/>
    <dgm:cxn modelId="{3930DBAC-1CD6-48E3-8579-ADCB9F8D304B}" type="presOf" srcId="{41B9E2B9-DFCC-4633-B6A9-81F5F8456D01}" destId="{2387D090-F8F9-4FF4-9F71-428A7CC4D5DB}" srcOrd="0" destOrd="0" presId="urn:microsoft.com/office/officeart/2008/layout/HexagonCluster"/>
    <dgm:cxn modelId="{F1B34019-2C7E-4E12-B46A-5AE0EE29DF99}" type="presOf" srcId="{72EE10D9-A10E-44BC-A5D5-B2D0281CCED0}" destId="{5312518F-1B42-4F90-BEB6-B85D4AC642C6}" srcOrd="0" destOrd="0" presId="urn:microsoft.com/office/officeart/2008/layout/HexagonCluster"/>
    <dgm:cxn modelId="{378829B4-1A82-4335-9523-BE8C3982EF8C}" type="presOf" srcId="{CF30DC57-A553-4DBE-8907-07C4F1001E5E}" destId="{20360F27-64EB-48BF-8993-19FC1BF39991}" srcOrd="0" destOrd="0" presId="urn:microsoft.com/office/officeart/2008/layout/HexagonCluster"/>
    <dgm:cxn modelId="{B4E1EEBD-B89B-4ECD-AC1F-92081BDAA7C4}" type="presOf" srcId="{470BDB0D-2325-418F-A148-BD2590255740}" destId="{C3142E31-F461-482B-864C-9486FB130117}" srcOrd="0" destOrd="0" presId="urn:microsoft.com/office/officeart/2008/layout/HexagonCluster"/>
    <dgm:cxn modelId="{AFA278BF-F9F4-4CB3-BDBD-CC64CF90A176}" type="presOf" srcId="{D2DB7526-40B8-4952-B667-6F251F8C953D}" destId="{D4ABCC17-7C2F-4B47-94D7-7DFAE4363B20}" srcOrd="0" destOrd="0" presId="urn:microsoft.com/office/officeart/2008/layout/HexagonCluster"/>
    <dgm:cxn modelId="{89D9D440-2106-47A7-9FC8-45512B8774E2}" srcId="{98FD9ED9-A1A5-46F6-8230-727AB5498D8B}" destId="{95D95C5D-517D-4AFE-9DD0-A33881C1F8BD}" srcOrd="0" destOrd="0" parTransId="{A31D9E87-0A8F-4F65-888B-F09DEE746658}" sibTransId="{5F52002F-F5FD-4722-B9E9-5A955B446A54}"/>
    <dgm:cxn modelId="{0F9AECD6-85C8-4278-82EC-8893E4D04556}" srcId="{98FD9ED9-A1A5-46F6-8230-727AB5498D8B}" destId="{CF30DC57-A553-4DBE-8907-07C4F1001E5E}" srcOrd="6" destOrd="0" parTransId="{A5659A1E-323B-4097-80B5-9C0A055A4A39}" sibTransId="{72EE10D9-A10E-44BC-A5D5-B2D0281CCED0}"/>
    <dgm:cxn modelId="{4F391446-FF98-4A72-AC5D-F325E0104765}" type="presOf" srcId="{7A881F3B-1E87-4004-87CA-59A7AA03EDD1}" destId="{8719C9E4-E9B3-4AC3-8832-463914C8B081}" srcOrd="0" destOrd="0" presId="urn:microsoft.com/office/officeart/2008/layout/HexagonCluster"/>
    <dgm:cxn modelId="{37E93A75-8F84-47B7-9FFA-E7C87AE27562}" type="presOf" srcId="{70AE07E9-CC51-4858-96FB-C68A1720065B}" destId="{102C030D-E8D0-424F-9DB8-9534B2529AD2}" srcOrd="0" destOrd="0" presId="urn:microsoft.com/office/officeart/2008/layout/HexagonCluster"/>
    <dgm:cxn modelId="{CDA09D6E-165E-4AD4-A684-C2FE1C8AC09C}" type="presOf" srcId="{95D95C5D-517D-4AFE-9DD0-A33881C1F8BD}" destId="{910C0D12-3A8E-4FB0-93F2-AA41E20068FD}" srcOrd="0" destOrd="0" presId="urn:microsoft.com/office/officeart/2008/layout/HexagonCluster"/>
    <dgm:cxn modelId="{62A0515E-B52E-4436-87C1-F52A2D00F2A5}" type="presOf" srcId="{DBADAAE9-3F34-4568-8213-5B04A39AA6E9}" destId="{DA1BF47C-B059-457F-92FF-E8BB60D94A07}" srcOrd="0" destOrd="0" presId="urn:microsoft.com/office/officeart/2008/layout/HexagonCluster"/>
    <dgm:cxn modelId="{A70CAE63-68AF-405C-B1D3-89CBA9928F84}" type="presOf" srcId="{CD706292-48C3-4AFC-A64C-1B13A905C6E2}" destId="{AA5C1E32-A23E-48C4-A0E4-FDA1D5443759}" srcOrd="0" destOrd="0" presId="urn:microsoft.com/office/officeart/2008/layout/HexagonCluster"/>
    <dgm:cxn modelId="{B5FBCADA-699D-410E-ACAB-BF5478DE79FF}" srcId="{98FD9ED9-A1A5-46F6-8230-727AB5498D8B}" destId="{2CAEB7E9-B9AA-4588-90E9-A1C77805C1F5}" srcOrd="4" destOrd="0" parTransId="{77195989-2E3A-4F37-A157-ED1CFD19D889}" sibTransId="{7A881F3B-1E87-4004-87CA-59A7AA03EDD1}"/>
    <dgm:cxn modelId="{8E25AE09-0050-4250-8E05-0FFA56653DFC}" type="presOf" srcId="{2CAEB7E9-B9AA-4588-90E9-A1C77805C1F5}" destId="{2397C294-182B-4A17-B8A5-9A53A561BE9C}" srcOrd="0" destOrd="0" presId="urn:microsoft.com/office/officeart/2008/layout/HexagonCluster"/>
    <dgm:cxn modelId="{EE48E282-4FAF-4C6F-9BC2-C0043A396D12}" type="presOf" srcId="{C24C2ABE-3F8D-4307-A8A1-F438866BE2BF}" destId="{10C2F7D6-4A80-48BE-B14C-7E38BF321782}" srcOrd="0" destOrd="0" presId="urn:microsoft.com/office/officeart/2008/layout/HexagonCluster"/>
    <dgm:cxn modelId="{00B33FE1-2403-4DAB-A0EA-CB5C2CB1988F}" type="presOf" srcId="{4CCB18B6-D0D8-4BE7-9449-7F455DBDA110}" destId="{E9CDD8E4-3A51-4256-B6DC-43A02B24AB37}" srcOrd="0" destOrd="0" presId="urn:microsoft.com/office/officeart/2008/layout/HexagonCluster"/>
    <dgm:cxn modelId="{1FF1281F-B62A-4644-8F06-1E44F19E9E31}" type="presOf" srcId="{66827282-EB98-40DB-81D6-7CE71EF7346D}" destId="{25824760-5069-4A3E-863F-97B7E6A1F7BF}" srcOrd="0" destOrd="0" presId="urn:microsoft.com/office/officeart/2008/layout/HexagonCluster"/>
    <dgm:cxn modelId="{A384FA3D-C5FC-479F-829E-DB50AFDDB85B}" type="presOf" srcId="{5F52002F-F5FD-4722-B9E9-5A955B446A54}" destId="{590CBE76-FE54-4CB6-A9B7-CBC1896321E7}" srcOrd="0" destOrd="0" presId="urn:microsoft.com/office/officeart/2008/layout/HexagonCluster"/>
    <dgm:cxn modelId="{3500C0B8-F907-4D1F-BC07-F6B278D6BEDB}" type="presOf" srcId="{45FF1116-60B1-411B-82C5-E1E06DAFA39A}" destId="{CF3D1006-11AD-42E1-9A7B-3C2EF0B18878}" srcOrd="0" destOrd="0" presId="urn:microsoft.com/office/officeart/2008/layout/HexagonCluster"/>
    <dgm:cxn modelId="{CD7FB12B-FC96-452C-83F3-46CDD1A0A419}" srcId="{98FD9ED9-A1A5-46F6-8230-727AB5498D8B}" destId="{41B9E2B9-DFCC-4633-B6A9-81F5F8456D01}" srcOrd="5" destOrd="0" parTransId="{BBA3A2A2-DCA4-494C-8AD1-ABEFCBD9486A}" sibTransId="{DBADAAE9-3F34-4568-8213-5B04A39AA6E9}"/>
    <dgm:cxn modelId="{83CE600E-1E9A-499F-9EE7-7BF38516C217}" type="presParOf" srcId="{B27BD52F-AEE1-4FAD-B7E4-C26275009EED}" destId="{7AD64215-70CA-46F6-A276-437F878585F5}" srcOrd="0" destOrd="0" presId="urn:microsoft.com/office/officeart/2008/layout/HexagonCluster"/>
    <dgm:cxn modelId="{DD13A568-99DB-4A0D-A86A-D1CAFFC7DF9E}" type="presParOf" srcId="{7AD64215-70CA-46F6-A276-437F878585F5}" destId="{910C0D12-3A8E-4FB0-93F2-AA41E20068FD}" srcOrd="0" destOrd="0" presId="urn:microsoft.com/office/officeart/2008/layout/HexagonCluster"/>
    <dgm:cxn modelId="{ADAE6B3C-9FF6-4CFD-9E6E-2033680222F7}" type="presParOf" srcId="{B27BD52F-AEE1-4FAD-B7E4-C26275009EED}" destId="{8D0BD362-5595-4B63-A117-207314F1B350}" srcOrd="1" destOrd="0" presId="urn:microsoft.com/office/officeart/2008/layout/HexagonCluster"/>
    <dgm:cxn modelId="{4E37DB96-9473-474A-9134-165E674DDD22}" type="presParOf" srcId="{8D0BD362-5595-4B63-A117-207314F1B350}" destId="{C37EDEFF-CE37-4E59-A284-A263823E2B56}" srcOrd="0" destOrd="0" presId="urn:microsoft.com/office/officeart/2008/layout/HexagonCluster"/>
    <dgm:cxn modelId="{A8386BFE-EE2A-4FFB-B17F-784D3704860C}" type="presParOf" srcId="{B27BD52F-AEE1-4FAD-B7E4-C26275009EED}" destId="{5CB13779-1F37-4DE4-8242-15F3469EFEC8}" srcOrd="2" destOrd="0" presId="urn:microsoft.com/office/officeart/2008/layout/HexagonCluster"/>
    <dgm:cxn modelId="{87156442-DC7C-4B9A-A14B-B6B987C7F749}" type="presParOf" srcId="{5CB13779-1F37-4DE4-8242-15F3469EFEC8}" destId="{590CBE76-FE54-4CB6-A9B7-CBC1896321E7}" srcOrd="0" destOrd="0" presId="urn:microsoft.com/office/officeart/2008/layout/HexagonCluster"/>
    <dgm:cxn modelId="{AD0BBD4B-B723-4FC0-AC11-FED2E335F5B6}" type="presParOf" srcId="{B27BD52F-AEE1-4FAD-B7E4-C26275009EED}" destId="{EE05E525-646F-4FA6-879C-B02EB807C9ED}" srcOrd="3" destOrd="0" presId="urn:microsoft.com/office/officeart/2008/layout/HexagonCluster"/>
    <dgm:cxn modelId="{59C8FE9C-7F21-4573-B6EA-477DACED21AB}" type="presParOf" srcId="{EE05E525-646F-4FA6-879C-B02EB807C9ED}" destId="{38E5E581-AED9-4DC3-8FE8-E6ABEDDFA208}" srcOrd="0" destOrd="0" presId="urn:microsoft.com/office/officeart/2008/layout/HexagonCluster"/>
    <dgm:cxn modelId="{7C43D3F1-E218-45C0-AB53-796219876FE9}" type="presParOf" srcId="{B27BD52F-AEE1-4FAD-B7E4-C26275009EED}" destId="{06975D10-5AEB-4C7A-B063-3B242EEFA560}" srcOrd="4" destOrd="0" presId="urn:microsoft.com/office/officeart/2008/layout/HexagonCluster"/>
    <dgm:cxn modelId="{BE419BE3-86C9-4287-B064-A0B6FC97CC4B}" type="presParOf" srcId="{06975D10-5AEB-4C7A-B063-3B242EEFA560}" destId="{71A84823-A4A1-4DFB-AC15-E319D0CAB792}" srcOrd="0" destOrd="0" presId="urn:microsoft.com/office/officeart/2008/layout/HexagonCluster"/>
    <dgm:cxn modelId="{7ECBBA8D-CC40-4440-977A-3C00E6458D07}" type="presParOf" srcId="{B27BD52F-AEE1-4FAD-B7E4-C26275009EED}" destId="{77EF5F39-C277-40C3-843A-FC368CCF493F}" srcOrd="5" destOrd="0" presId="urn:microsoft.com/office/officeart/2008/layout/HexagonCluster"/>
    <dgm:cxn modelId="{1943BB9C-0B55-4343-8A45-F23F20A31184}" type="presParOf" srcId="{77EF5F39-C277-40C3-843A-FC368CCF493F}" destId="{16CAD90B-8BAD-459C-9880-977A4F049FD7}" srcOrd="0" destOrd="0" presId="urn:microsoft.com/office/officeart/2008/layout/HexagonCluster"/>
    <dgm:cxn modelId="{2C7749C0-BBA9-4E46-898B-D8D4C31BECA5}" type="presParOf" srcId="{B27BD52F-AEE1-4FAD-B7E4-C26275009EED}" destId="{9688F021-9D45-4986-8455-5A0479F05ED1}" srcOrd="6" destOrd="0" presId="urn:microsoft.com/office/officeart/2008/layout/HexagonCluster"/>
    <dgm:cxn modelId="{5515D77D-A9BF-4735-92F9-DC7EAD7C120D}" type="presParOf" srcId="{9688F021-9D45-4986-8455-5A0479F05ED1}" destId="{D4ABCC17-7C2F-4B47-94D7-7DFAE4363B20}" srcOrd="0" destOrd="0" presId="urn:microsoft.com/office/officeart/2008/layout/HexagonCluster"/>
    <dgm:cxn modelId="{B97DF16F-D989-4B21-88AD-933094F10E16}" type="presParOf" srcId="{B27BD52F-AEE1-4FAD-B7E4-C26275009EED}" destId="{8F50837C-A75F-47EB-B484-2ECAD4C72B92}" srcOrd="7" destOrd="0" presId="urn:microsoft.com/office/officeart/2008/layout/HexagonCluster"/>
    <dgm:cxn modelId="{CE71007E-1897-4B77-A3CD-E854139CDFE8}" type="presParOf" srcId="{8F50837C-A75F-47EB-B484-2ECAD4C72B92}" destId="{CBCE87C5-70EF-40EB-9B2B-624ECA0591DC}" srcOrd="0" destOrd="0" presId="urn:microsoft.com/office/officeart/2008/layout/HexagonCluster"/>
    <dgm:cxn modelId="{BB9A94C7-C004-4ADF-86D8-3D4F02037F7D}" type="presParOf" srcId="{B27BD52F-AEE1-4FAD-B7E4-C26275009EED}" destId="{9794FCAB-B0ED-4743-8A64-6A3243A42C53}" srcOrd="8" destOrd="0" presId="urn:microsoft.com/office/officeart/2008/layout/HexagonCluster"/>
    <dgm:cxn modelId="{C005E832-74EC-48E7-A89C-D0948AC3F8E0}" type="presParOf" srcId="{9794FCAB-B0ED-4743-8A64-6A3243A42C53}" destId="{102C030D-E8D0-424F-9DB8-9534B2529AD2}" srcOrd="0" destOrd="0" presId="urn:microsoft.com/office/officeart/2008/layout/HexagonCluster"/>
    <dgm:cxn modelId="{A11D26F1-44AF-49E7-9BA0-71FB32E69B41}" type="presParOf" srcId="{B27BD52F-AEE1-4FAD-B7E4-C26275009EED}" destId="{5326479A-C282-4DF0-A4C3-A46C83B10F8B}" srcOrd="9" destOrd="0" presId="urn:microsoft.com/office/officeart/2008/layout/HexagonCluster"/>
    <dgm:cxn modelId="{EE4B931A-10DA-4AEC-9327-56FC92FB2149}" type="presParOf" srcId="{5326479A-C282-4DF0-A4C3-A46C83B10F8B}" destId="{15E600B8-F1CA-4FDC-BA68-B7695A11004D}" srcOrd="0" destOrd="0" presId="urn:microsoft.com/office/officeart/2008/layout/HexagonCluster"/>
    <dgm:cxn modelId="{578C5538-E979-4B12-B1B7-5D1BDF63594F}" type="presParOf" srcId="{B27BD52F-AEE1-4FAD-B7E4-C26275009EED}" destId="{EDF2281F-3A3A-4B68-94D7-0855EEB33E0B}" srcOrd="10" destOrd="0" presId="urn:microsoft.com/office/officeart/2008/layout/HexagonCluster"/>
    <dgm:cxn modelId="{4B307AE2-0984-4D03-9C8C-DF79EEEB3012}" type="presParOf" srcId="{EDF2281F-3A3A-4B68-94D7-0855EEB33E0B}" destId="{3CDAE3D3-0F21-4EF7-8022-316822ED2E42}" srcOrd="0" destOrd="0" presId="urn:microsoft.com/office/officeart/2008/layout/HexagonCluster"/>
    <dgm:cxn modelId="{60A34287-A21A-4418-8E38-A852E4A03B2A}" type="presParOf" srcId="{B27BD52F-AEE1-4FAD-B7E4-C26275009EED}" destId="{4B69FB0F-FB97-44C5-A89A-229E3196D766}" srcOrd="11" destOrd="0" presId="urn:microsoft.com/office/officeart/2008/layout/HexagonCluster"/>
    <dgm:cxn modelId="{31B2C1AE-8E4A-421B-B267-852140CA60A0}" type="presParOf" srcId="{4B69FB0F-FB97-44C5-A89A-229E3196D766}" destId="{956A6EC7-B81E-416D-8321-6F8152A5D60B}" srcOrd="0" destOrd="0" presId="urn:microsoft.com/office/officeart/2008/layout/HexagonCluster"/>
    <dgm:cxn modelId="{3750842C-5C53-406C-AA85-2EB9CDE6B3D8}" type="presParOf" srcId="{B27BD52F-AEE1-4FAD-B7E4-C26275009EED}" destId="{AC299AD1-9BC8-4575-8350-CDBAB30D5501}" srcOrd="12" destOrd="0" presId="urn:microsoft.com/office/officeart/2008/layout/HexagonCluster"/>
    <dgm:cxn modelId="{87298812-57F3-442C-AF3F-96773581276A}" type="presParOf" srcId="{AC299AD1-9BC8-4575-8350-CDBAB30D5501}" destId="{AA5C1E32-A23E-48C4-A0E4-FDA1D5443759}" srcOrd="0" destOrd="0" presId="urn:microsoft.com/office/officeart/2008/layout/HexagonCluster"/>
    <dgm:cxn modelId="{DE75B83B-59F6-4C41-8EF9-5F232FBA8181}" type="presParOf" srcId="{B27BD52F-AEE1-4FAD-B7E4-C26275009EED}" destId="{2F8A3484-D729-4524-A451-984BEADA2A01}" srcOrd="13" destOrd="0" presId="urn:microsoft.com/office/officeart/2008/layout/HexagonCluster"/>
    <dgm:cxn modelId="{42771761-6535-49B9-9A9A-EC9C7087564B}" type="presParOf" srcId="{2F8A3484-D729-4524-A451-984BEADA2A01}" destId="{D756DB8A-31D7-4465-BA55-7757908EC8C2}" srcOrd="0" destOrd="0" presId="urn:microsoft.com/office/officeart/2008/layout/HexagonCluster"/>
    <dgm:cxn modelId="{DFC2996A-C733-47C2-9901-9A19453ACC38}" type="presParOf" srcId="{B27BD52F-AEE1-4FAD-B7E4-C26275009EED}" destId="{6CAEE9BB-413A-4F75-BC69-6C8435476476}" srcOrd="14" destOrd="0" presId="urn:microsoft.com/office/officeart/2008/layout/HexagonCluster"/>
    <dgm:cxn modelId="{3C2B4DA7-A63D-4C8C-B0DF-BB23452C87E5}" type="presParOf" srcId="{6CAEE9BB-413A-4F75-BC69-6C8435476476}" destId="{C3142E31-F461-482B-864C-9486FB130117}" srcOrd="0" destOrd="0" presId="urn:microsoft.com/office/officeart/2008/layout/HexagonCluster"/>
    <dgm:cxn modelId="{DFE75D64-72B3-48BE-B3B8-169271933A5B}" type="presParOf" srcId="{B27BD52F-AEE1-4FAD-B7E4-C26275009EED}" destId="{5C9ACA8C-E75A-45C1-BB0C-67EC72A16FD5}" srcOrd="15" destOrd="0" presId="urn:microsoft.com/office/officeart/2008/layout/HexagonCluster"/>
    <dgm:cxn modelId="{8DD995F5-1356-40FD-B318-9B0EC2C407ED}" type="presParOf" srcId="{5C9ACA8C-E75A-45C1-BB0C-67EC72A16FD5}" destId="{6A36E95E-0FC0-4C87-B178-CE9018784BA2}" srcOrd="0" destOrd="0" presId="urn:microsoft.com/office/officeart/2008/layout/HexagonCluster"/>
    <dgm:cxn modelId="{AC1D08C8-57E0-4131-8197-5DC15AA65225}" type="presParOf" srcId="{B27BD52F-AEE1-4FAD-B7E4-C26275009EED}" destId="{D6B1D31D-A634-4462-9945-6627EBA8ADA7}" srcOrd="16" destOrd="0" presId="urn:microsoft.com/office/officeart/2008/layout/HexagonCluster"/>
    <dgm:cxn modelId="{16957190-1F3D-4BA7-9FB4-568160A06512}" type="presParOf" srcId="{D6B1D31D-A634-4462-9945-6627EBA8ADA7}" destId="{2397C294-182B-4A17-B8A5-9A53A561BE9C}" srcOrd="0" destOrd="0" presId="urn:microsoft.com/office/officeart/2008/layout/HexagonCluster"/>
    <dgm:cxn modelId="{CBDF8BE4-EB0A-4BEA-AD5D-79D797E981D3}" type="presParOf" srcId="{B27BD52F-AEE1-4FAD-B7E4-C26275009EED}" destId="{4360F2BB-56AD-4BBA-A953-607325C48CD3}" srcOrd="17" destOrd="0" presId="urn:microsoft.com/office/officeart/2008/layout/HexagonCluster"/>
    <dgm:cxn modelId="{36CD1341-C3CC-4FB4-BC63-19631FBA0976}" type="presParOf" srcId="{4360F2BB-56AD-4BBA-A953-607325C48CD3}" destId="{FC38689A-5E45-4164-BF8B-410D40924D5C}" srcOrd="0" destOrd="0" presId="urn:microsoft.com/office/officeart/2008/layout/HexagonCluster"/>
    <dgm:cxn modelId="{02E59C94-5FC2-4C26-B85E-B42F76324D47}" type="presParOf" srcId="{B27BD52F-AEE1-4FAD-B7E4-C26275009EED}" destId="{3E7260F0-7D2F-4A5A-A00A-DA72F6FE137C}" srcOrd="18" destOrd="0" presId="urn:microsoft.com/office/officeart/2008/layout/HexagonCluster"/>
    <dgm:cxn modelId="{E1FF7844-95B3-46C2-A0F4-88F50D16E891}" type="presParOf" srcId="{3E7260F0-7D2F-4A5A-A00A-DA72F6FE137C}" destId="{8719C9E4-E9B3-4AC3-8832-463914C8B081}" srcOrd="0" destOrd="0" presId="urn:microsoft.com/office/officeart/2008/layout/HexagonCluster"/>
    <dgm:cxn modelId="{2BCF3F18-E909-401A-B73D-B5D8C4053A5F}" type="presParOf" srcId="{B27BD52F-AEE1-4FAD-B7E4-C26275009EED}" destId="{0808187D-8E49-48D8-ACF1-AD0579F2BF1C}" srcOrd="19" destOrd="0" presId="urn:microsoft.com/office/officeart/2008/layout/HexagonCluster"/>
    <dgm:cxn modelId="{E98E430B-CE29-4242-8EAC-775C657CAC94}" type="presParOf" srcId="{0808187D-8E49-48D8-ACF1-AD0579F2BF1C}" destId="{504686F0-2F5B-42E5-AAF6-6D23355AEEDE}" srcOrd="0" destOrd="0" presId="urn:microsoft.com/office/officeart/2008/layout/HexagonCluster"/>
    <dgm:cxn modelId="{96BA3452-C5E5-40F8-A007-20B47AFC0AD2}" type="presParOf" srcId="{B27BD52F-AEE1-4FAD-B7E4-C26275009EED}" destId="{D054144D-6787-482D-B5B3-4B109C407D9E}" srcOrd="20" destOrd="0" presId="urn:microsoft.com/office/officeart/2008/layout/HexagonCluster"/>
    <dgm:cxn modelId="{8CAC1FB8-E93F-4A18-9743-37662A2DC98C}" type="presParOf" srcId="{D054144D-6787-482D-B5B3-4B109C407D9E}" destId="{2387D090-F8F9-4FF4-9F71-428A7CC4D5DB}" srcOrd="0" destOrd="0" presId="urn:microsoft.com/office/officeart/2008/layout/HexagonCluster"/>
    <dgm:cxn modelId="{36EDF7A3-45FA-489F-9915-DAB18AC48AD5}" type="presParOf" srcId="{B27BD52F-AEE1-4FAD-B7E4-C26275009EED}" destId="{DD660E5E-CFBD-4FE0-AE68-A1AFB3094FAE}" srcOrd="21" destOrd="0" presId="urn:microsoft.com/office/officeart/2008/layout/HexagonCluster"/>
    <dgm:cxn modelId="{5F1A3689-A1B4-4F3B-9581-25176B8BAA86}" type="presParOf" srcId="{DD660E5E-CFBD-4FE0-AE68-A1AFB3094FAE}" destId="{57FF0C93-8823-4657-807E-B78AE051C82D}" srcOrd="0" destOrd="0" presId="urn:microsoft.com/office/officeart/2008/layout/HexagonCluster"/>
    <dgm:cxn modelId="{B62496B4-FF87-4A4B-9FAC-F7D918A83B99}" type="presParOf" srcId="{B27BD52F-AEE1-4FAD-B7E4-C26275009EED}" destId="{29019AC5-458B-4245-9CA3-CE8F0732C5E6}" srcOrd="22" destOrd="0" presId="urn:microsoft.com/office/officeart/2008/layout/HexagonCluster"/>
    <dgm:cxn modelId="{89BD3C8F-6D47-4844-8DAB-4F23BA82D4FD}" type="presParOf" srcId="{29019AC5-458B-4245-9CA3-CE8F0732C5E6}" destId="{DA1BF47C-B059-457F-92FF-E8BB60D94A07}" srcOrd="0" destOrd="0" presId="urn:microsoft.com/office/officeart/2008/layout/HexagonCluster"/>
    <dgm:cxn modelId="{99D3B7A2-8950-480D-B066-815BEF354A11}" type="presParOf" srcId="{B27BD52F-AEE1-4FAD-B7E4-C26275009EED}" destId="{29AEE689-8DB8-424D-8287-ADD8F9CF2B74}" srcOrd="23" destOrd="0" presId="urn:microsoft.com/office/officeart/2008/layout/HexagonCluster"/>
    <dgm:cxn modelId="{EB3CE3B7-F35C-4A27-8B46-CE4867E2352E}" type="presParOf" srcId="{29AEE689-8DB8-424D-8287-ADD8F9CF2B74}" destId="{E6492573-922E-47B3-A448-09784EA4BECB}" srcOrd="0" destOrd="0" presId="urn:microsoft.com/office/officeart/2008/layout/HexagonCluster"/>
    <dgm:cxn modelId="{5FC0DA85-CD18-49B5-9D19-ACF63CF21D08}" type="presParOf" srcId="{B27BD52F-AEE1-4FAD-B7E4-C26275009EED}" destId="{EFF4573B-419C-414C-92E4-2E5286D30CCD}" srcOrd="24" destOrd="0" presId="urn:microsoft.com/office/officeart/2008/layout/HexagonCluster"/>
    <dgm:cxn modelId="{9DF8CE1C-65A2-4D9E-96AD-F108ED9BBF1A}" type="presParOf" srcId="{EFF4573B-419C-414C-92E4-2E5286D30CCD}" destId="{20360F27-64EB-48BF-8993-19FC1BF39991}" srcOrd="0" destOrd="0" presId="urn:microsoft.com/office/officeart/2008/layout/HexagonCluster"/>
    <dgm:cxn modelId="{68C1F7C0-2C00-4EF7-A940-B334C86C3997}" type="presParOf" srcId="{B27BD52F-AEE1-4FAD-B7E4-C26275009EED}" destId="{233B6737-0DAE-4494-A6AA-AB9A0680B4FC}" srcOrd="25" destOrd="0" presId="urn:microsoft.com/office/officeart/2008/layout/HexagonCluster"/>
    <dgm:cxn modelId="{C9465F7C-C9D9-4805-BEE2-0A41822A4ECA}" type="presParOf" srcId="{233B6737-0DAE-4494-A6AA-AB9A0680B4FC}" destId="{E51EB40E-0ABE-4D71-9FB1-23003F571CDD}" srcOrd="0" destOrd="0" presId="urn:microsoft.com/office/officeart/2008/layout/HexagonCluster"/>
    <dgm:cxn modelId="{31718524-0EBB-4D4E-A32D-87FF9915BB74}" type="presParOf" srcId="{B27BD52F-AEE1-4FAD-B7E4-C26275009EED}" destId="{7D79A584-59B9-4B21-82DF-242C481A8177}" srcOrd="26" destOrd="0" presId="urn:microsoft.com/office/officeart/2008/layout/HexagonCluster"/>
    <dgm:cxn modelId="{33AF611B-353B-444D-A249-F1F899AFE946}" type="presParOf" srcId="{7D79A584-59B9-4B21-82DF-242C481A8177}" destId="{5312518F-1B42-4F90-BEB6-B85D4AC642C6}" srcOrd="0" destOrd="0" presId="urn:microsoft.com/office/officeart/2008/layout/HexagonCluster"/>
    <dgm:cxn modelId="{E95361A8-72DB-42E4-8DDE-80321216AD48}" type="presParOf" srcId="{B27BD52F-AEE1-4FAD-B7E4-C26275009EED}" destId="{BE967991-A207-4C8F-901B-8B4DDC2E11D7}" srcOrd="27" destOrd="0" presId="urn:microsoft.com/office/officeart/2008/layout/HexagonCluster"/>
    <dgm:cxn modelId="{BBE74B46-ABC9-470F-873E-452149726678}" type="presParOf" srcId="{BE967991-A207-4C8F-901B-8B4DDC2E11D7}" destId="{283DDBC3-B4AC-4A99-B823-2A75007584F6}" srcOrd="0" destOrd="0" presId="urn:microsoft.com/office/officeart/2008/layout/HexagonCluster"/>
    <dgm:cxn modelId="{08B1F38B-2FF1-448E-A406-693E0130726B}" type="presParOf" srcId="{B27BD52F-AEE1-4FAD-B7E4-C26275009EED}" destId="{3A886A1F-6881-416C-8038-4EFE03AE6C7C}" srcOrd="28" destOrd="0" presId="urn:microsoft.com/office/officeart/2008/layout/HexagonCluster"/>
    <dgm:cxn modelId="{60A76FC0-6E30-4A7C-A8EF-FF08066A3406}" type="presParOf" srcId="{3A886A1F-6881-416C-8038-4EFE03AE6C7C}" destId="{CF3D1006-11AD-42E1-9A7B-3C2EF0B18878}" srcOrd="0" destOrd="0" presId="urn:microsoft.com/office/officeart/2008/layout/HexagonCluster"/>
    <dgm:cxn modelId="{F272B357-16E7-4CDA-9FEC-789EACA360A2}" type="presParOf" srcId="{B27BD52F-AEE1-4FAD-B7E4-C26275009EED}" destId="{D8B25A67-3CD9-4E08-95B8-2D20F8B8245A}" srcOrd="29" destOrd="0" presId="urn:microsoft.com/office/officeart/2008/layout/HexagonCluster"/>
    <dgm:cxn modelId="{5B453B59-BB7B-4D0C-8F62-C535C491A4F8}" type="presParOf" srcId="{D8B25A67-3CD9-4E08-95B8-2D20F8B8245A}" destId="{E746B9BB-780C-400C-A807-EFC50125F59D}" srcOrd="0" destOrd="0" presId="urn:microsoft.com/office/officeart/2008/layout/HexagonCluster"/>
    <dgm:cxn modelId="{607EAEFA-395E-449F-AFAC-854EFE2A35F9}" type="presParOf" srcId="{B27BD52F-AEE1-4FAD-B7E4-C26275009EED}" destId="{C3D75EF3-C916-40C3-85CA-45E8C14CC9C4}" srcOrd="30" destOrd="0" presId="urn:microsoft.com/office/officeart/2008/layout/HexagonCluster"/>
    <dgm:cxn modelId="{8C5F6C00-3101-406B-BDF6-6B617F067779}" type="presParOf" srcId="{C3D75EF3-C916-40C3-85CA-45E8C14CC9C4}" destId="{25824760-5069-4A3E-863F-97B7E6A1F7BF}" srcOrd="0" destOrd="0" presId="urn:microsoft.com/office/officeart/2008/layout/HexagonCluster"/>
    <dgm:cxn modelId="{46E765CC-5E7F-48BB-9AF5-6DAA2EC621E2}" type="presParOf" srcId="{B27BD52F-AEE1-4FAD-B7E4-C26275009EED}" destId="{F0521892-4721-4B38-BA88-CEBCC7BBF2EA}" srcOrd="31" destOrd="0" presId="urn:microsoft.com/office/officeart/2008/layout/HexagonCluster"/>
    <dgm:cxn modelId="{CF120371-8887-4EC9-9836-EB69B373960D}" type="presParOf" srcId="{F0521892-4721-4B38-BA88-CEBCC7BBF2EA}" destId="{0A992C80-2DA0-460D-BC77-251EC240D319}" srcOrd="0" destOrd="0" presId="urn:microsoft.com/office/officeart/2008/layout/HexagonCluster"/>
    <dgm:cxn modelId="{C37BA92B-FDDD-4FFD-A4FF-052D5303F7D5}" type="presParOf" srcId="{B27BD52F-AEE1-4FAD-B7E4-C26275009EED}" destId="{D099ECD3-A14A-4E95-A1F7-23A47F498D04}" srcOrd="32" destOrd="0" presId="urn:microsoft.com/office/officeart/2008/layout/HexagonCluster"/>
    <dgm:cxn modelId="{D6D00610-432D-4FC1-A694-CF6606E24D10}" type="presParOf" srcId="{D099ECD3-A14A-4E95-A1F7-23A47F498D04}" destId="{E9CDD8E4-3A51-4256-B6DC-43A02B24AB37}" srcOrd="0" destOrd="0" presId="urn:microsoft.com/office/officeart/2008/layout/HexagonCluster"/>
    <dgm:cxn modelId="{DDC1AA9A-D34D-41C3-8E5D-D5B8C1CDB222}" type="presParOf" srcId="{B27BD52F-AEE1-4FAD-B7E4-C26275009EED}" destId="{2A7BACE4-796E-4B4C-A024-3E8791C05701}" srcOrd="33" destOrd="0" presId="urn:microsoft.com/office/officeart/2008/layout/HexagonCluster"/>
    <dgm:cxn modelId="{B0F7927D-C47B-4D01-8F1C-94BF054E8D07}" type="presParOf" srcId="{2A7BACE4-796E-4B4C-A024-3E8791C05701}" destId="{66333C80-030F-420C-ADC9-FF549336F3EA}" srcOrd="0" destOrd="0" presId="urn:microsoft.com/office/officeart/2008/layout/HexagonCluster"/>
    <dgm:cxn modelId="{62805B43-26CD-47FB-86F0-A356316E3E82}" type="presParOf" srcId="{B27BD52F-AEE1-4FAD-B7E4-C26275009EED}" destId="{C9D38CFD-D00A-45F7-9671-0BD4FC7B4BC3}" srcOrd="34" destOrd="0" presId="urn:microsoft.com/office/officeart/2008/layout/HexagonCluster"/>
    <dgm:cxn modelId="{DD6F64D7-4576-4990-A181-FD679A0AB0E2}" type="presParOf" srcId="{C9D38CFD-D00A-45F7-9671-0BD4FC7B4BC3}" destId="{10C2F7D6-4A80-48BE-B14C-7E38BF321782}" srcOrd="0" destOrd="0" presId="urn:microsoft.com/office/officeart/2008/layout/HexagonCluster"/>
    <dgm:cxn modelId="{2CE90987-4089-46E5-AE18-FFEAC8BCC4C6}" type="presParOf" srcId="{B27BD52F-AEE1-4FAD-B7E4-C26275009EED}" destId="{4C8E91FA-08E3-4386-BAB4-5EB9DB80D405}" srcOrd="35" destOrd="0" presId="urn:microsoft.com/office/officeart/2008/layout/HexagonCluster"/>
    <dgm:cxn modelId="{913AF38C-4763-4C84-B528-7EC10A42A821}" type="presParOf" srcId="{4C8E91FA-08E3-4386-BAB4-5EB9DB80D405}" destId="{3E3B0DD8-87D2-4441-84AF-8264CEBBD95E}"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596D4B-B496-4752-A6D4-4BFF2AF4646F}" type="doc">
      <dgm:prSet loTypeId="urn:microsoft.com/office/officeart/2005/8/layout/cycle4" loCatId="relationship" qsTypeId="urn:microsoft.com/office/officeart/2005/8/quickstyle/simple5" qsCatId="simple" csTypeId="urn:microsoft.com/office/officeart/2005/8/colors/accent1_4" csCatId="accent1" phldr="1"/>
      <dgm:spPr/>
      <dgm:t>
        <a:bodyPr/>
        <a:lstStyle/>
        <a:p>
          <a:endParaRPr lang="zh-CN" altLang="en-US"/>
        </a:p>
      </dgm:t>
    </dgm:pt>
    <dgm:pt modelId="{239E8D77-2EAD-438B-A4A0-B911008CF30C}">
      <dgm:prSet phldrT="[文本]"/>
      <dgm:spPr/>
      <dgm:t>
        <a:bodyPr/>
        <a:lstStyle/>
        <a:p>
          <a:r>
            <a:rPr lang="zh-CN" altLang="en-US" dirty="0" smtClean="0">
              <a:latin typeface="微软雅黑" panose="020B0503020204020204" pitchFamily="34" charset="-122"/>
              <a:ea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dgm:t>
    </dgm:pt>
    <dgm:pt modelId="{648F0546-C0C9-453D-BD49-31FDE2100470}" type="parTrans" cxnId="{1F3BB8D0-B3AC-451A-A1D7-400BA66FE3A5}">
      <dgm:prSet/>
      <dgm:spPr/>
      <dgm:t>
        <a:bodyPr/>
        <a:lstStyle/>
        <a:p>
          <a:endParaRPr lang="zh-CN" altLang="en-US">
            <a:latin typeface="微软雅黑" panose="020B0503020204020204" pitchFamily="34" charset="-122"/>
            <a:ea typeface="微软雅黑" panose="020B0503020204020204" pitchFamily="34" charset="-122"/>
          </a:endParaRPr>
        </a:p>
      </dgm:t>
    </dgm:pt>
    <dgm:pt modelId="{03423CC9-F838-4142-BDA4-28AB5D80819E}" type="sibTrans" cxnId="{1F3BB8D0-B3AC-451A-A1D7-400BA66FE3A5}">
      <dgm:prSet/>
      <dgm:spPr/>
      <dgm:t>
        <a:bodyPr/>
        <a:lstStyle/>
        <a:p>
          <a:endParaRPr lang="zh-CN" altLang="en-US">
            <a:latin typeface="微软雅黑" panose="020B0503020204020204" pitchFamily="34" charset="-122"/>
            <a:ea typeface="微软雅黑" panose="020B0503020204020204" pitchFamily="34" charset="-122"/>
          </a:endParaRPr>
        </a:p>
      </dgm:t>
    </dgm:pt>
    <dgm:pt modelId="{67442E0D-652A-4606-B579-024BB780C1CA}">
      <dgm:prSet phldrT="[文本]"/>
      <dgm:spPr/>
      <dgm:t>
        <a:bodyPr/>
        <a:lstStyle/>
        <a:p>
          <a:r>
            <a:rPr lang="zh-CN" altLang="en-US" dirty="0" smtClean="0">
              <a:latin typeface="微软雅黑" panose="020B0503020204020204" pitchFamily="34" charset="-122"/>
              <a:ea typeface="微软雅黑" panose="020B0503020204020204" pitchFamily="34" charset="-122"/>
            </a:rPr>
            <a:t>知己知彼</a:t>
          </a:r>
          <a:endParaRPr lang="zh-CN" altLang="en-US" dirty="0">
            <a:latin typeface="微软雅黑" panose="020B0503020204020204" pitchFamily="34" charset="-122"/>
            <a:ea typeface="微软雅黑" panose="020B0503020204020204" pitchFamily="34" charset="-122"/>
          </a:endParaRPr>
        </a:p>
      </dgm:t>
    </dgm:pt>
    <dgm:pt modelId="{7D66D276-9F52-4861-AC0F-E1B231EAEE8B}" type="parTrans" cxnId="{6E028206-6E05-4B3F-95C9-A28E01C03762}">
      <dgm:prSet/>
      <dgm:spPr/>
      <dgm:t>
        <a:bodyPr/>
        <a:lstStyle/>
        <a:p>
          <a:endParaRPr lang="zh-CN" altLang="en-US">
            <a:latin typeface="微软雅黑" panose="020B0503020204020204" pitchFamily="34" charset="-122"/>
            <a:ea typeface="微软雅黑" panose="020B0503020204020204" pitchFamily="34" charset="-122"/>
          </a:endParaRPr>
        </a:p>
      </dgm:t>
    </dgm:pt>
    <dgm:pt modelId="{F37B70B3-5A51-43BE-989E-C93B9B5EAA51}" type="sibTrans" cxnId="{6E028206-6E05-4B3F-95C9-A28E01C03762}">
      <dgm:prSet/>
      <dgm:spPr/>
      <dgm:t>
        <a:bodyPr/>
        <a:lstStyle/>
        <a:p>
          <a:endParaRPr lang="zh-CN" altLang="en-US">
            <a:latin typeface="微软雅黑" panose="020B0503020204020204" pitchFamily="34" charset="-122"/>
            <a:ea typeface="微软雅黑" panose="020B0503020204020204" pitchFamily="34" charset="-122"/>
          </a:endParaRPr>
        </a:p>
      </dgm:t>
    </dgm:pt>
    <dgm:pt modelId="{807BAD4A-4079-480D-843C-909C3443EB83}">
      <dgm:prSet/>
      <dgm:spPr/>
      <dgm:t>
        <a:bodyPr/>
        <a:lstStyle/>
        <a:p>
          <a:r>
            <a:rPr lang="zh-CN" altLang="en-US" dirty="0" smtClean="0">
              <a:latin typeface="微软雅黑" panose="020B0503020204020204" pitchFamily="34" charset="-122"/>
              <a:ea typeface="微软雅黑" panose="020B0503020204020204" pitchFamily="34" charset="-122"/>
            </a:rPr>
            <a:t>决策</a:t>
          </a:r>
          <a:endParaRPr lang="en-US" altLang="zh-CN" dirty="0" smtClean="0">
            <a:latin typeface="微软雅黑" panose="020B0503020204020204" pitchFamily="34" charset="-122"/>
            <a:ea typeface="微软雅黑" panose="020B0503020204020204" pitchFamily="34" charset="-122"/>
          </a:endParaRPr>
        </a:p>
      </dgm:t>
    </dgm:pt>
    <dgm:pt modelId="{1C9CA229-8762-49F8-8F1C-8CB2D6743E07}" type="parTrans" cxnId="{42B9EA23-8C5C-49F6-876D-0C9D3B57A69B}">
      <dgm:prSet/>
      <dgm:spPr/>
      <dgm:t>
        <a:bodyPr/>
        <a:lstStyle/>
        <a:p>
          <a:endParaRPr lang="zh-CN" altLang="en-US">
            <a:latin typeface="微软雅黑" panose="020B0503020204020204" pitchFamily="34" charset="-122"/>
            <a:ea typeface="微软雅黑" panose="020B0503020204020204" pitchFamily="34" charset="-122"/>
          </a:endParaRPr>
        </a:p>
      </dgm:t>
    </dgm:pt>
    <dgm:pt modelId="{E214B29E-B76B-45A3-B432-9BD9AA901FB7}" type="sibTrans" cxnId="{42B9EA23-8C5C-49F6-876D-0C9D3B57A69B}">
      <dgm:prSet/>
      <dgm:spPr/>
      <dgm:t>
        <a:bodyPr/>
        <a:lstStyle/>
        <a:p>
          <a:endParaRPr lang="zh-CN" altLang="en-US">
            <a:latin typeface="微软雅黑" panose="020B0503020204020204" pitchFamily="34" charset="-122"/>
            <a:ea typeface="微软雅黑" panose="020B0503020204020204" pitchFamily="34" charset="-122"/>
          </a:endParaRPr>
        </a:p>
      </dgm:t>
    </dgm:pt>
    <dgm:pt modelId="{87CD6C23-9D64-4FE6-AB0E-F0EAE3310A8A}">
      <dgm:prSet/>
      <dgm:spPr/>
      <dgm:t>
        <a:bodyPr/>
        <a:lstStyle/>
        <a:p>
          <a:r>
            <a:rPr lang="zh-CN" altLang="en-US" dirty="0" smtClean="0">
              <a:solidFill>
                <a:schemeClr val="tx1"/>
              </a:solidFill>
              <a:latin typeface="微软雅黑" panose="020B0503020204020204" pitchFamily="34" charset="-122"/>
              <a:ea typeface="微软雅黑" panose="020B0503020204020204" pitchFamily="34" charset="-122"/>
            </a:rPr>
            <a:t>约束</a:t>
          </a:r>
          <a:endParaRPr lang="en-US" altLang="zh-CN" dirty="0" smtClean="0">
            <a:solidFill>
              <a:schemeClr val="tx1"/>
            </a:solidFill>
            <a:latin typeface="微软雅黑" panose="020B0503020204020204" pitchFamily="34" charset="-122"/>
            <a:ea typeface="微软雅黑" panose="020B0503020204020204" pitchFamily="34" charset="-122"/>
          </a:endParaRPr>
        </a:p>
      </dgm:t>
    </dgm:pt>
    <dgm:pt modelId="{864EF01D-DD93-4FF2-85BA-7904681F6AE3}" type="parTrans" cxnId="{E22FC48F-7CBC-4731-BFA0-AD0901113662}">
      <dgm:prSet/>
      <dgm:spPr/>
      <dgm:t>
        <a:bodyPr/>
        <a:lstStyle/>
        <a:p>
          <a:endParaRPr lang="zh-CN" altLang="en-US">
            <a:latin typeface="微软雅黑" panose="020B0503020204020204" pitchFamily="34" charset="-122"/>
            <a:ea typeface="微软雅黑" panose="020B0503020204020204" pitchFamily="34" charset="-122"/>
          </a:endParaRPr>
        </a:p>
      </dgm:t>
    </dgm:pt>
    <dgm:pt modelId="{3F24BBE9-23BE-4961-875B-BCBD1D0AD92A}" type="sibTrans" cxnId="{E22FC48F-7CBC-4731-BFA0-AD0901113662}">
      <dgm:prSet/>
      <dgm:spPr/>
      <dgm:t>
        <a:bodyPr/>
        <a:lstStyle/>
        <a:p>
          <a:endParaRPr lang="zh-CN" altLang="en-US">
            <a:latin typeface="微软雅黑" panose="020B0503020204020204" pitchFamily="34" charset="-122"/>
            <a:ea typeface="微软雅黑" panose="020B0503020204020204" pitchFamily="34" charset="-122"/>
          </a:endParaRPr>
        </a:p>
      </dgm:t>
    </dgm:pt>
    <dgm:pt modelId="{E478FC1A-4AD1-4FF9-8229-12DA264905A7}">
      <dgm:prSet/>
      <dgm:spPr/>
      <dgm:t>
        <a:bodyPr/>
        <a:lstStyle/>
        <a:p>
          <a:r>
            <a:rPr lang="zh-CN" altLang="en-US" smtClean="0">
              <a:latin typeface="微软雅黑" panose="020B0503020204020204" pitchFamily="34" charset="-122"/>
              <a:ea typeface="微软雅黑" panose="020B0503020204020204" pitchFamily="34" charset="-122"/>
            </a:rPr>
            <a:t>已知</a:t>
          </a:r>
          <a:endParaRPr lang="zh-CN" altLang="en-US" dirty="0">
            <a:latin typeface="微软雅黑" panose="020B0503020204020204" pitchFamily="34" charset="-122"/>
            <a:ea typeface="微软雅黑" panose="020B0503020204020204" pitchFamily="34" charset="-122"/>
          </a:endParaRPr>
        </a:p>
      </dgm:t>
    </dgm:pt>
    <dgm:pt modelId="{77A20932-0F93-4FD9-9B78-704462C22BEE}" type="parTrans" cxnId="{DFC7273F-AC81-4ACB-B599-6E4F8FB604CA}">
      <dgm:prSet/>
      <dgm:spPr/>
      <dgm:t>
        <a:bodyPr/>
        <a:lstStyle/>
        <a:p>
          <a:endParaRPr lang="zh-CN" altLang="en-US">
            <a:latin typeface="微软雅黑" panose="020B0503020204020204" pitchFamily="34" charset="-122"/>
            <a:ea typeface="微软雅黑" panose="020B0503020204020204" pitchFamily="34" charset="-122"/>
          </a:endParaRPr>
        </a:p>
      </dgm:t>
    </dgm:pt>
    <dgm:pt modelId="{A19993E1-62BA-4B23-A3C1-41FB1ADA73DB}" type="sibTrans" cxnId="{DFC7273F-AC81-4ACB-B599-6E4F8FB604CA}">
      <dgm:prSet/>
      <dgm:spPr/>
      <dgm:t>
        <a:bodyPr/>
        <a:lstStyle/>
        <a:p>
          <a:endParaRPr lang="zh-CN" altLang="en-US">
            <a:latin typeface="微软雅黑" panose="020B0503020204020204" pitchFamily="34" charset="-122"/>
            <a:ea typeface="微软雅黑" panose="020B0503020204020204" pitchFamily="34" charset="-122"/>
          </a:endParaRPr>
        </a:p>
      </dgm:t>
    </dgm:pt>
    <dgm:pt modelId="{F2543A4D-0ED2-4338-A1E2-0B5CA7F16B0F}">
      <dgm:prSet phldrT="[文本]"/>
      <dgm:spPr/>
      <dgm:t>
        <a:bodyPr/>
        <a:lstStyle/>
        <a:p>
          <a:r>
            <a:rPr lang="zh-CN" altLang="en-US" dirty="0" smtClean="0">
              <a:latin typeface="微软雅黑" panose="020B0503020204020204" pitchFamily="34" charset="-122"/>
              <a:ea typeface="微软雅黑" panose="020B0503020204020204" pitchFamily="34" charset="-122"/>
            </a:rPr>
            <a:t>有的放矢</a:t>
          </a:r>
          <a:endParaRPr lang="zh-CN" altLang="en-US" dirty="0">
            <a:latin typeface="微软雅黑" panose="020B0503020204020204" pitchFamily="34" charset="-122"/>
            <a:ea typeface="微软雅黑" panose="020B0503020204020204" pitchFamily="34" charset="-122"/>
          </a:endParaRPr>
        </a:p>
      </dgm:t>
    </dgm:pt>
    <dgm:pt modelId="{B8E340D9-CD34-45A1-B0A0-84F9644DAAD8}" type="parTrans" cxnId="{F06045A7-A99A-442A-839B-B5B481AF300C}">
      <dgm:prSet/>
      <dgm:spPr/>
      <dgm:t>
        <a:bodyPr/>
        <a:lstStyle/>
        <a:p>
          <a:endParaRPr lang="zh-CN" altLang="en-US"/>
        </a:p>
      </dgm:t>
    </dgm:pt>
    <dgm:pt modelId="{02A8E01A-C076-491E-910B-259740A7141C}" type="sibTrans" cxnId="{F06045A7-A99A-442A-839B-B5B481AF300C}">
      <dgm:prSet/>
      <dgm:spPr/>
      <dgm:t>
        <a:bodyPr/>
        <a:lstStyle/>
        <a:p>
          <a:endParaRPr lang="zh-CN" altLang="en-US"/>
        </a:p>
      </dgm:t>
    </dgm:pt>
    <dgm:pt modelId="{507ECDB2-8240-491D-9BF0-C8AE05489646}">
      <dgm:prSet/>
      <dgm:spPr/>
      <dgm:t>
        <a:bodyPr/>
        <a:lstStyle/>
        <a:p>
          <a:r>
            <a:rPr lang="zh-CN" altLang="en-US" dirty="0" smtClean="0">
              <a:latin typeface="微软雅黑" panose="020B0503020204020204" pitchFamily="34" charset="-122"/>
              <a:ea typeface="微软雅黑" panose="020B0503020204020204" pitchFamily="34" charset="-122"/>
            </a:rPr>
            <a:t>运筹帷幄</a:t>
          </a:r>
          <a:endParaRPr lang="en-US" altLang="zh-CN" dirty="0" smtClean="0">
            <a:latin typeface="微软雅黑" panose="020B0503020204020204" pitchFamily="34" charset="-122"/>
            <a:ea typeface="微软雅黑" panose="020B0503020204020204" pitchFamily="34" charset="-122"/>
          </a:endParaRPr>
        </a:p>
      </dgm:t>
    </dgm:pt>
    <dgm:pt modelId="{94A61155-E0AC-4668-9109-CBFD2E263F33}" type="parTrans" cxnId="{D6BA3642-1BDF-477A-8FC9-D1378ADB406F}">
      <dgm:prSet/>
      <dgm:spPr/>
      <dgm:t>
        <a:bodyPr/>
        <a:lstStyle/>
        <a:p>
          <a:endParaRPr lang="zh-CN" altLang="en-US"/>
        </a:p>
      </dgm:t>
    </dgm:pt>
    <dgm:pt modelId="{E054D68C-D14A-4B21-89DF-0189A09DDC46}" type="sibTrans" cxnId="{D6BA3642-1BDF-477A-8FC9-D1378ADB406F}">
      <dgm:prSet/>
      <dgm:spPr/>
      <dgm:t>
        <a:bodyPr/>
        <a:lstStyle/>
        <a:p>
          <a:endParaRPr lang="zh-CN" altLang="en-US"/>
        </a:p>
      </dgm:t>
    </dgm:pt>
    <dgm:pt modelId="{BE12F32E-12D8-4C4D-8BD4-046FAC503AAF}">
      <dgm:prSet/>
      <dgm:spPr/>
      <dgm:t>
        <a:bodyPr/>
        <a:lstStyle/>
        <a:p>
          <a:r>
            <a:rPr lang="zh-CN" altLang="en-US" strike="noStrike" baseline="0" dirty="0" smtClean="0">
              <a:effectLst/>
              <a:latin typeface="微软雅黑" panose="020B0503020204020204" pitchFamily="34" charset="-122"/>
              <a:ea typeface="微软雅黑" panose="020B0503020204020204" pitchFamily="34" charset="-122"/>
            </a:rPr>
            <a:t>不择手段</a:t>
          </a:r>
          <a:endParaRPr lang="en-US" altLang="zh-CN" strike="noStrike" baseline="0" dirty="0" smtClean="0">
            <a:effectLst/>
            <a:latin typeface="微软雅黑" panose="020B0503020204020204" pitchFamily="34" charset="-122"/>
            <a:ea typeface="微软雅黑" panose="020B0503020204020204" pitchFamily="34" charset="-122"/>
          </a:endParaRPr>
        </a:p>
      </dgm:t>
    </dgm:pt>
    <dgm:pt modelId="{7539D9D6-A14E-4C53-84A3-E175D70D5A51}" type="parTrans" cxnId="{E8E6DC0F-E424-422C-A899-ECC04B385E88}">
      <dgm:prSet/>
      <dgm:spPr/>
      <dgm:t>
        <a:bodyPr/>
        <a:lstStyle/>
        <a:p>
          <a:endParaRPr lang="zh-CN" altLang="en-US"/>
        </a:p>
      </dgm:t>
    </dgm:pt>
    <dgm:pt modelId="{A103B0EC-B9A6-4549-A8DD-3D57620A73E7}" type="sibTrans" cxnId="{E8E6DC0F-E424-422C-A899-ECC04B385E88}">
      <dgm:prSet/>
      <dgm:spPr/>
      <dgm:t>
        <a:bodyPr/>
        <a:lstStyle/>
        <a:p>
          <a:endParaRPr lang="zh-CN" altLang="en-US"/>
        </a:p>
      </dgm:t>
    </dgm:pt>
    <dgm:pt modelId="{5865734A-EF09-43C9-A2F8-2B56342D7C36}" type="pres">
      <dgm:prSet presAssocID="{4F596D4B-B496-4752-A6D4-4BFF2AF4646F}" presName="cycleMatrixDiagram" presStyleCnt="0">
        <dgm:presLayoutVars>
          <dgm:chMax val="1"/>
          <dgm:dir/>
          <dgm:animLvl val="lvl"/>
          <dgm:resizeHandles val="exact"/>
        </dgm:presLayoutVars>
      </dgm:prSet>
      <dgm:spPr/>
      <dgm:t>
        <a:bodyPr/>
        <a:lstStyle/>
        <a:p>
          <a:endParaRPr lang="zh-CN" altLang="en-US"/>
        </a:p>
      </dgm:t>
    </dgm:pt>
    <dgm:pt modelId="{514B07DA-CE32-4229-9C8F-53BDBA8AA866}" type="pres">
      <dgm:prSet presAssocID="{4F596D4B-B496-4752-A6D4-4BFF2AF4646F}" presName="children" presStyleCnt="0"/>
      <dgm:spPr/>
    </dgm:pt>
    <dgm:pt modelId="{94DC074C-629E-4076-91B0-70FE8B8B61EA}" type="pres">
      <dgm:prSet presAssocID="{4F596D4B-B496-4752-A6D4-4BFF2AF4646F}" presName="child1group" presStyleCnt="0"/>
      <dgm:spPr/>
    </dgm:pt>
    <dgm:pt modelId="{9B513119-6CAA-4D26-B2CA-AB3E9077C503}" type="pres">
      <dgm:prSet presAssocID="{4F596D4B-B496-4752-A6D4-4BFF2AF4646F}" presName="child1" presStyleLbl="bgAcc1" presStyleIdx="0" presStyleCnt="4"/>
      <dgm:spPr/>
      <dgm:t>
        <a:bodyPr/>
        <a:lstStyle/>
        <a:p>
          <a:endParaRPr lang="zh-CN" altLang="en-US"/>
        </a:p>
      </dgm:t>
    </dgm:pt>
    <dgm:pt modelId="{588D427F-C76B-4D55-8572-3581F6E6598C}" type="pres">
      <dgm:prSet presAssocID="{4F596D4B-B496-4752-A6D4-4BFF2AF4646F}" presName="child1Text" presStyleLbl="bgAcc1" presStyleIdx="0" presStyleCnt="4">
        <dgm:presLayoutVars>
          <dgm:bulletEnabled val="1"/>
        </dgm:presLayoutVars>
      </dgm:prSet>
      <dgm:spPr/>
      <dgm:t>
        <a:bodyPr/>
        <a:lstStyle/>
        <a:p>
          <a:endParaRPr lang="zh-CN" altLang="en-US"/>
        </a:p>
      </dgm:t>
    </dgm:pt>
    <dgm:pt modelId="{6B175F69-DE0B-496E-A677-2AA63F284C25}" type="pres">
      <dgm:prSet presAssocID="{4F596D4B-B496-4752-A6D4-4BFF2AF4646F}" presName="child2group" presStyleCnt="0"/>
      <dgm:spPr/>
    </dgm:pt>
    <dgm:pt modelId="{3D4C489A-3751-40F4-95EC-4A84F386F9F3}" type="pres">
      <dgm:prSet presAssocID="{4F596D4B-B496-4752-A6D4-4BFF2AF4646F}" presName="child2" presStyleLbl="bgAcc1" presStyleIdx="1" presStyleCnt="4"/>
      <dgm:spPr/>
      <dgm:t>
        <a:bodyPr/>
        <a:lstStyle/>
        <a:p>
          <a:endParaRPr lang="zh-CN" altLang="en-US"/>
        </a:p>
      </dgm:t>
    </dgm:pt>
    <dgm:pt modelId="{ABB9C1A2-D93A-45F6-8BA1-A70F8EF5C8D8}" type="pres">
      <dgm:prSet presAssocID="{4F596D4B-B496-4752-A6D4-4BFF2AF4646F}" presName="child2Text" presStyleLbl="bgAcc1" presStyleIdx="1" presStyleCnt="4">
        <dgm:presLayoutVars>
          <dgm:bulletEnabled val="1"/>
        </dgm:presLayoutVars>
      </dgm:prSet>
      <dgm:spPr/>
      <dgm:t>
        <a:bodyPr/>
        <a:lstStyle/>
        <a:p>
          <a:endParaRPr lang="zh-CN" altLang="en-US"/>
        </a:p>
      </dgm:t>
    </dgm:pt>
    <dgm:pt modelId="{FDFA68E1-7A8F-403F-91CD-DB66DF122C96}" type="pres">
      <dgm:prSet presAssocID="{4F596D4B-B496-4752-A6D4-4BFF2AF4646F}" presName="child3group" presStyleCnt="0"/>
      <dgm:spPr/>
    </dgm:pt>
    <dgm:pt modelId="{440F14AA-14C3-4083-8CE8-5CE1A3422736}" type="pres">
      <dgm:prSet presAssocID="{4F596D4B-B496-4752-A6D4-4BFF2AF4646F}" presName="child3" presStyleLbl="bgAcc1" presStyleIdx="2" presStyleCnt="4"/>
      <dgm:spPr/>
      <dgm:t>
        <a:bodyPr/>
        <a:lstStyle/>
        <a:p>
          <a:endParaRPr lang="zh-CN" altLang="en-US"/>
        </a:p>
      </dgm:t>
    </dgm:pt>
    <dgm:pt modelId="{412F5AEB-DEEB-48A8-8AC7-4E051BBDB28C}" type="pres">
      <dgm:prSet presAssocID="{4F596D4B-B496-4752-A6D4-4BFF2AF4646F}" presName="child3Text" presStyleLbl="bgAcc1" presStyleIdx="2" presStyleCnt="4">
        <dgm:presLayoutVars>
          <dgm:bulletEnabled val="1"/>
        </dgm:presLayoutVars>
      </dgm:prSet>
      <dgm:spPr/>
      <dgm:t>
        <a:bodyPr/>
        <a:lstStyle/>
        <a:p>
          <a:endParaRPr lang="zh-CN" altLang="en-US"/>
        </a:p>
      </dgm:t>
    </dgm:pt>
    <dgm:pt modelId="{07C1E9C6-CE07-44F8-8E37-CAD16EF1262F}" type="pres">
      <dgm:prSet presAssocID="{4F596D4B-B496-4752-A6D4-4BFF2AF4646F}" presName="child4group" presStyleCnt="0"/>
      <dgm:spPr/>
    </dgm:pt>
    <dgm:pt modelId="{7BC1A686-F617-47A0-9991-E117AD9238A3}" type="pres">
      <dgm:prSet presAssocID="{4F596D4B-B496-4752-A6D4-4BFF2AF4646F}" presName="child4" presStyleLbl="bgAcc1" presStyleIdx="3" presStyleCnt="4"/>
      <dgm:spPr/>
      <dgm:t>
        <a:bodyPr/>
        <a:lstStyle/>
        <a:p>
          <a:endParaRPr lang="zh-CN" altLang="en-US"/>
        </a:p>
      </dgm:t>
    </dgm:pt>
    <dgm:pt modelId="{6F96CB79-04D2-4120-B139-DF435907090F}" type="pres">
      <dgm:prSet presAssocID="{4F596D4B-B496-4752-A6D4-4BFF2AF4646F}" presName="child4Text" presStyleLbl="bgAcc1" presStyleIdx="3" presStyleCnt="4">
        <dgm:presLayoutVars>
          <dgm:bulletEnabled val="1"/>
        </dgm:presLayoutVars>
      </dgm:prSet>
      <dgm:spPr/>
      <dgm:t>
        <a:bodyPr/>
        <a:lstStyle/>
        <a:p>
          <a:endParaRPr lang="zh-CN" altLang="en-US"/>
        </a:p>
      </dgm:t>
    </dgm:pt>
    <dgm:pt modelId="{B7DF0AD1-7EA3-4E85-8BC7-9EAD68E236D4}" type="pres">
      <dgm:prSet presAssocID="{4F596D4B-B496-4752-A6D4-4BFF2AF4646F}" presName="childPlaceholder" presStyleCnt="0"/>
      <dgm:spPr/>
    </dgm:pt>
    <dgm:pt modelId="{34164A25-AC83-40C4-8AD9-6917F579AD14}" type="pres">
      <dgm:prSet presAssocID="{4F596D4B-B496-4752-A6D4-4BFF2AF4646F}" presName="circle" presStyleCnt="0"/>
      <dgm:spPr/>
    </dgm:pt>
    <dgm:pt modelId="{689F04E2-2CAD-4555-8C85-14502084729C}" type="pres">
      <dgm:prSet presAssocID="{4F596D4B-B496-4752-A6D4-4BFF2AF4646F}" presName="quadrant1" presStyleLbl="node1" presStyleIdx="0" presStyleCnt="4">
        <dgm:presLayoutVars>
          <dgm:chMax val="1"/>
          <dgm:bulletEnabled val="1"/>
        </dgm:presLayoutVars>
      </dgm:prSet>
      <dgm:spPr/>
      <dgm:t>
        <a:bodyPr/>
        <a:lstStyle/>
        <a:p>
          <a:endParaRPr lang="zh-CN" altLang="en-US"/>
        </a:p>
      </dgm:t>
    </dgm:pt>
    <dgm:pt modelId="{E3381BBF-152E-4BB9-A0E6-986F8B8974EA}" type="pres">
      <dgm:prSet presAssocID="{4F596D4B-B496-4752-A6D4-4BFF2AF4646F}" presName="quadrant2" presStyleLbl="node1" presStyleIdx="1" presStyleCnt="4">
        <dgm:presLayoutVars>
          <dgm:chMax val="1"/>
          <dgm:bulletEnabled val="1"/>
        </dgm:presLayoutVars>
      </dgm:prSet>
      <dgm:spPr/>
      <dgm:t>
        <a:bodyPr/>
        <a:lstStyle/>
        <a:p>
          <a:endParaRPr lang="zh-CN" altLang="en-US"/>
        </a:p>
      </dgm:t>
    </dgm:pt>
    <dgm:pt modelId="{58759100-6265-4893-9F92-05999108F4EF}" type="pres">
      <dgm:prSet presAssocID="{4F596D4B-B496-4752-A6D4-4BFF2AF4646F}" presName="quadrant3" presStyleLbl="node1" presStyleIdx="2" presStyleCnt="4">
        <dgm:presLayoutVars>
          <dgm:chMax val="1"/>
          <dgm:bulletEnabled val="1"/>
        </dgm:presLayoutVars>
      </dgm:prSet>
      <dgm:spPr/>
      <dgm:t>
        <a:bodyPr/>
        <a:lstStyle/>
        <a:p>
          <a:endParaRPr lang="zh-CN" altLang="en-US"/>
        </a:p>
      </dgm:t>
    </dgm:pt>
    <dgm:pt modelId="{58CCDF32-707F-47E3-96C4-AA269EAD9790}" type="pres">
      <dgm:prSet presAssocID="{4F596D4B-B496-4752-A6D4-4BFF2AF4646F}" presName="quadrant4" presStyleLbl="node1" presStyleIdx="3" presStyleCnt="4">
        <dgm:presLayoutVars>
          <dgm:chMax val="1"/>
          <dgm:bulletEnabled val="1"/>
        </dgm:presLayoutVars>
      </dgm:prSet>
      <dgm:spPr/>
      <dgm:t>
        <a:bodyPr/>
        <a:lstStyle/>
        <a:p>
          <a:endParaRPr lang="zh-CN" altLang="en-US"/>
        </a:p>
      </dgm:t>
    </dgm:pt>
    <dgm:pt modelId="{DEA01A62-1B87-4609-86CB-4C76BD56463D}" type="pres">
      <dgm:prSet presAssocID="{4F596D4B-B496-4752-A6D4-4BFF2AF4646F}" presName="quadrantPlaceholder" presStyleCnt="0"/>
      <dgm:spPr/>
    </dgm:pt>
    <dgm:pt modelId="{FBFEC61F-31F9-43B5-80E5-997958AD29F7}" type="pres">
      <dgm:prSet presAssocID="{4F596D4B-B496-4752-A6D4-4BFF2AF4646F}" presName="center1" presStyleLbl="fgShp" presStyleIdx="0" presStyleCnt="2"/>
      <dgm:spPr/>
    </dgm:pt>
    <dgm:pt modelId="{C1AEFF5B-2360-4019-80E5-4A4609810486}" type="pres">
      <dgm:prSet presAssocID="{4F596D4B-B496-4752-A6D4-4BFF2AF4646F}" presName="center2" presStyleLbl="fgShp" presStyleIdx="1" presStyleCnt="2"/>
      <dgm:spPr/>
    </dgm:pt>
  </dgm:ptLst>
  <dgm:cxnLst>
    <dgm:cxn modelId="{E8E6DC0F-E424-422C-A899-ECC04B385E88}" srcId="{87CD6C23-9D64-4FE6-AB0E-F0EAE3310A8A}" destId="{BE12F32E-12D8-4C4D-8BD4-046FAC503AAF}" srcOrd="0" destOrd="0" parTransId="{7539D9D6-A14E-4C53-84A3-E175D70D5A51}" sibTransId="{A103B0EC-B9A6-4549-A8DD-3D57620A73E7}"/>
    <dgm:cxn modelId="{1F3BB8D0-B3AC-451A-A1D7-400BA66FE3A5}" srcId="{4F596D4B-B496-4752-A6D4-4BFF2AF4646F}" destId="{239E8D77-2EAD-438B-A4A0-B911008CF30C}" srcOrd="0" destOrd="0" parTransId="{648F0546-C0C9-453D-BD49-31FDE2100470}" sibTransId="{03423CC9-F838-4142-BDA4-28AB5D80819E}"/>
    <dgm:cxn modelId="{DFC7273F-AC81-4ACB-B599-6E4F8FB604CA}" srcId="{4F596D4B-B496-4752-A6D4-4BFF2AF4646F}" destId="{E478FC1A-4AD1-4FF9-8229-12DA264905A7}" srcOrd="3" destOrd="0" parTransId="{77A20932-0F93-4FD9-9B78-704462C22BEE}" sibTransId="{A19993E1-62BA-4B23-A3C1-41FB1ADA73DB}"/>
    <dgm:cxn modelId="{F3658FFC-1FA5-446C-A237-7979E2E6A924}" type="presOf" srcId="{F2543A4D-0ED2-4338-A1E2-0B5CA7F16B0F}" destId="{588D427F-C76B-4D55-8572-3581F6E6598C}" srcOrd="1" destOrd="0" presId="urn:microsoft.com/office/officeart/2005/8/layout/cycle4"/>
    <dgm:cxn modelId="{ECE63420-B2C8-4218-AB2B-D634A19D1F8A}" type="presOf" srcId="{507ECDB2-8240-491D-9BF0-C8AE05489646}" destId="{ABB9C1A2-D93A-45F6-8BA1-A70F8EF5C8D8}" srcOrd="1" destOrd="0" presId="urn:microsoft.com/office/officeart/2005/8/layout/cycle4"/>
    <dgm:cxn modelId="{551A9D30-67BE-4FDF-BE92-EDDB0BB3C503}" type="presOf" srcId="{67442E0D-652A-4606-B579-024BB780C1CA}" destId="{6F96CB79-04D2-4120-B139-DF435907090F}" srcOrd="1" destOrd="0" presId="urn:microsoft.com/office/officeart/2005/8/layout/cycle4"/>
    <dgm:cxn modelId="{2DE02BAC-09F6-4A22-8AF4-7118EFE7A1B1}" type="presOf" srcId="{507ECDB2-8240-491D-9BF0-C8AE05489646}" destId="{3D4C489A-3751-40F4-95EC-4A84F386F9F3}" srcOrd="0" destOrd="0" presId="urn:microsoft.com/office/officeart/2005/8/layout/cycle4"/>
    <dgm:cxn modelId="{7055F7FC-1F84-4696-B9EC-1070A0B0E36A}" type="presOf" srcId="{4F596D4B-B496-4752-A6D4-4BFF2AF4646F}" destId="{5865734A-EF09-43C9-A2F8-2B56342D7C36}" srcOrd="0" destOrd="0" presId="urn:microsoft.com/office/officeart/2005/8/layout/cycle4"/>
    <dgm:cxn modelId="{970086D7-FC86-47BE-A47A-818684CA5E68}" type="presOf" srcId="{BE12F32E-12D8-4C4D-8BD4-046FAC503AAF}" destId="{412F5AEB-DEEB-48A8-8AC7-4E051BBDB28C}" srcOrd="1" destOrd="0" presId="urn:microsoft.com/office/officeart/2005/8/layout/cycle4"/>
    <dgm:cxn modelId="{8F9371D9-00EA-4AD9-9A20-71C22EB74CD8}" type="presOf" srcId="{239E8D77-2EAD-438B-A4A0-B911008CF30C}" destId="{689F04E2-2CAD-4555-8C85-14502084729C}" srcOrd="0" destOrd="0" presId="urn:microsoft.com/office/officeart/2005/8/layout/cycle4"/>
    <dgm:cxn modelId="{9BC111DF-81DB-4DC3-9CF8-58E03A057185}" type="presOf" srcId="{67442E0D-652A-4606-B579-024BB780C1CA}" destId="{7BC1A686-F617-47A0-9991-E117AD9238A3}" srcOrd="0" destOrd="0" presId="urn:microsoft.com/office/officeart/2005/8/layout/cycle4"/>
    <dgm:cxn modelId="{42B9EA23-8C5C-49F6-876D-0C9D3B57A69B}" srcId="{4F596D4B-B496-4752-A6D4-4BFF2AF4646F}" destId="{807BAD4A-4079-480D-843C-909C3443EB83}" srcOrd="1" destOrd="0" parTransId="{1C9CA229-8762-49F8-8F1C-8CB2D6743E07}" sibTransId="{E214B29E-B76B-45A3-B432-9BD9AA901FB7}"/>
    <dgm:cxn modelId="{B202C9C6-A4D5-4C6E-B194-99CE459767B4}" type="presOf" srcId="{807BAD4A-4079-480D-843C-909C3443EB83}" destId="{E3381BBF-152E-4BB9-A0E6-986F8B8974EA}" srcOrd="0" destOrd="0" presId="urn:microsoft.com/office/officeart/2005/8/layout/cycle4"/>
    <dgm:cxn modelId="{E22FC48F-7CBC-4731-BFA0-AD0901113662}" srcId="{4F596D4B-B496-4752-A6D4-4BFF2AF4646F}" destId="{87CD6C23-9D64-4FE6-AB0E-F0EAE3310A8A}" srcOrd="2" destOrd="0" parTransId="{864EF01D-DD93-4FF2-85BA-7904681F6AE3}" sibTransId="{3F24BBE9-23BE-4961-875B-BCBD1D0AD92A}"/>
    <dgm:cxn modelId="{C51C052C-80DD-4BB9-AAAD-BA18FA69D054}" type="presOf" srcId="{E478FC1A-4AD1-4FF9-8229-12DA264905A7}" destId="{58CCDF32-707F-47E3-96C4-AA269EAD9790}" srcOrd="0" destOrd="0" presId="urn:microsoft.com/office/officeart/2005/8/layout/cycle4"/>
    <dgm:cxn modelId="{D6BA3642-1BDF-477A-8FC9-D1378ADB406F}" srcId="{807BAD4A-4079-480D-843C-909C3443EB83}" destId="{507ECDB2-8240-491D-9BF0-C8AE05489646}" srcOrd="0" destOrd="0" parTransId="{94A61155-E0AC-4668-9109-CBFD2E263F33}" sibTransId="{E054D68C-D14A-4B21-89DF-0189A09DDC46}"/>
    <dgm:cxn modelId="{F06045A7-A99A-442A-839B-B5B481AF300C}" srcId="{239E8D77-2EAD-438B-A4A0-B911008CF30C}" destId="{F2543A4D-0ED2-4338-A1E2-0B5CA7F16B0F}" srcOrd="0" destOrd="0" parTransId="{B8E340D9-CD34-45A1-B0A0-84F9644DAAD8}" sibTransId="{02A8E01A-C076-491E-910B-259740A7141C}"/>
    <dgm:cxn modelId="{130376F9-9336-41B4-B86D-F3BBCFFA5F29}" type="presOf" srcId="{F2543A4D-0ED2-4338-A1E2-0B5CA7F16B0F}" destId="{9B513119-6CAA-4D26-B2CA-AB3E9077C503}" srcOrd="0" destOrd="0" presId="urn:microsoft.com/office/officeart/2005/8/layout/cycle4"/>
    <dgm:cxn modelId="{C039E9BF-29FD-40CA-BF80-0F8A4B04FBA1}" type="presOf" srcId="{87CD6C23-9D64-4FE6-AB0E-F0EAE3310A8A}" destId="{58759100-6265-4893-9F92-05999108F4EF}" srcOrd="0" destOrd="0" presId="urn:microsoft.com/office/officeart/2005/8/layout/cycle4"/>
    <dgm:cxn modelId="{6E028206-6E05-4B3F-95C9-A28E01C03762}" srcId="{E478FC1A-4AD1-4FF9-8229-12DA264905A7}" destId="{67442E0D-652A-4606-B579-024BB780C1CA}" srcOrd="0" destOrd="0" parTransId="{7D66D276-9F52-4861-AC0F-E1B231EAEE8B}" sibTransId="{F37B70B3-5A51-43BE-989E-C93B9B5EAA51}"/>
    <dgm:cxn modelId="{597E062B-995D-4219-A70B-5F223F16EB74}" type="presOf" srcId="{BE12F32E-12D8-4C4D-8BD4-046FAC503AAF}" destId="{440F14AA-14C3-4083-8CE8-5CE1A3422736}" srcOrd="0" destOrd="0" presId="urn:microsoft.com/office/officeart/2005/8/layout/cycle4"/>
    <dgm:cxn modelId="{775102F6-DCDE-43DB-A195-635FDB62917E}" type="presParOf" srcId="{5865734A-EF09-43C9-A2F8-2B56342D7C36}" destId="{514B07DA-CE32-4229-9C8F-53BDBA8AA866}" srcOrd="0" destOrd="0" presId="urn:microsoft.com/office/officeart/2005/8/layout/cycle4"/>
    <dgm:cxn modelId="{2988BF1E-EC81-453C-96E7-B4695F5B6C49}" type="presParOf" srcId="{514B07DA-CE32-4229-9C8F-53BDBA8AA866}" destId="{94DC074C-629E-4076-91B0-70FE8B8B61EA}" srcOrd="0" destOrd="0" presId="urn:microsoft.com/office/officeart/2005/8/layout/cycle4"/>
    <dgm:cxn modelId="{7F5E9EC4-B461-4F71-9DDD-E449F598C183}" type="presParOf" srcId="{94DC074C-629E-4076-91B0-70FE8B8B61EA}" destId="{9B513119-6CAA-4D26-B2CA-AB3E9077C503}" srcOrd="0" destOrd="0" presId="urn:microsoft.com/office/officeart/2005/8/layout/cycle4"/>
    <dgm:cxn modelId="{B2105377-F04B-4E75-8B41-BDA066D3A163}" type="presParOf" srcId="{94DC074C-629E-4076-91B0-70FE8B8B61EA}" destId="{588D427F-C76B-4D55-8572-3581F6E6598C}" srcOrd="1" destOrd="0" presId="urn:microsoft.com/office/officeart/2005/8/layout/cycle4"/>
    <dgm:cxn modelId="{B3D74887-D9B2-48F4-A5DA-DE3D2402F6F4}" type="presParOf" srcId="{514B07DA-CE32-4229-9C8F-53BDBA8AA866}" destId="{6B175F69-DE0B-496E-A677-2AA63F284C25}" srcOrd="1" destOrd="0" presId="urn:microsoft.com/office/officeart/2005/8/layout/cycle4"/>
    <dgm:cxn modelId="{40F3B639-D495-4E8A-94D6-643002796437}" type="presParOf" srcId="{6B175F69-DE0B-496E-A677-2AA63F284C25}" destId="{3D4C489A-3751-40F4-95EC-4A84F386F9F3}" srcOrd="0" destOrd="0" presId="urn:microsoft.com/office/officeart/2005/8/layout/cycle4"/>
    <dgm:cxn modelId="{4116852E-72F1-411A-BD80-FAF64B54C832}" type="presParOf" srcId="{6B175F69-DE0B-496E-A677-2AA63F284C25}" destId="{ABB9C1A2-D93A-45F6-8BA1-A70F8EF5C8D8}" srcOrd="1" destOrd="0" presId="urn:microsoft.com/office/officeart/2005/8/layout/cycle4"/>
    <dgm:cxn modelId="{1A32DECD-9D7E-4DB1-BA45-32720EEE4AB5}" type="presParOf" srcId="{514B07DA-CE32-4229-9C8F-53BDBA8AA866}" destId="{FDFA68E1-7A8F-403F-91CD-DB66DF122C96}" srcOrd="2" destOrd="0" presId="urn:microsoft.com/office/officeart/2005/8/layout/cycle4"/>
    <dgm:cxn modelId="{5F5D9AF5-F8ED-480C-A04F-4716E0C87624}" type="presParOf" srcId="{FDFA68E1-7A8F-403F-91CD-DB66DF122C96}" destId="{440F14AA-14C3-4083-8CE8-5CE1A3422736}" srcOrd="0" destOrd="0" presId="urn:microsoft.com/office/officeart/2005/8/layout/cycle4"/>
    <dgm:cxn modelId="{8D75615C-62C2-4B9E-8D9F-9818193C05B6}" type="presParOf" srcId="{FDFA68E1-7A8F-403F-91CD-DB66DF122C96}" destId="{412F5AEB-DEEB-48A8-8AC7-4E051BBDB28C}" srcOrd="1" destOrd="0" presId="urn:microsoft.com/office/officeart/2005/8/layout/cycle4"/>
    <dgm:cxn modelId="{C29DB60A-FE95-430F-A4E5-5E32960B0CD2}" type="presParOf" srcId="{514B07DA-CE32-4229-9C8F-53BDBA8AA866}" destId="{07C1E9C6-CE07-44F8-8E37-CAD16EF1262F}" srcOrd="3" destOrd="0" presId="urn:microsoft.com/office/officeart/2005/8/layout/cycle4"/>
    <dgm:cxn modelId="{F40969F3-1441-42A9-9541-D664296A6B1A}" type="presParOf" srcId="{07C1E9C6-CE07-44F8-8E37-CAD16EF1262F}" destId="{7BC1A686-F617-47A0-9991-E117AD9238A3}" srcOrd="0" destOrd="0" presId="urn:microsoft.com/office/officeart/2005/8/layout/cycle4"/>
    <dgm:cxn modelId="{DBEE3712-97FC-436A-9CFB-08CC0522F249}" type="presParOf" srcId="{07C1E9C6-CE07-44F8-8E37-CAD16EF1262F}" destId="{6F96CB79-04D2-4120-B139-DF435907090F}" srcOrd="1" destOrd="0" presId="urn:microsoft.com/office/officeart/2005/8/layout/cycle4"/>
    <dgm:cxn modelId="{5EA6F1ED-021A-41E7-A804-546C47A72413}" type="presParOf" srcId="{514B07DA-CE32-4229-9C8F-53BDBA8AA866}" destId="{B7DF0AD1-7EA3-4E85-8BC7-9EAD68E236D4}" srcOrd="4" destOrd="0" presId="urn:microsoft.com/office/officeart/2005/8/layout/cycle4"/>
    <dgm:cxn modelId="{9A5AB05A-082E-4C69-94A3-F15C2A0BA172}" type="presParOf" srcId="{5865734A-EF09-43C9-A2F8-2B56342D7C36}" destId="{34164A25-AC83-40C4-8AD9-6917F579AD14}" srcOrd="1" destOrd="0" presId="urn:microsoft.com/office/officeart/2005/8/layout/cycle4"/>
    <dgm:cxn modelId="{4C290A6F-5E0E-4481-9CAC-BFBE35FF8BA1}" type="presParOf" srcId="{34164A25-AC83-40C4-8AD9-6917F579AD14}" destId="{689F04E2-2CAD-4555-8C85-14502084729C}" srcOrd="0" destOrd="0" presId="urn:microsoft.com/office/officeart/2005/8/layout/cycle4"/>
    <dgm:cxn modelId="{E71B6A82-1912-4392-8D3B-AC1CBD4894F5}" type="presParOf" srcId="{34164A25-AC83-40C4-8AD9-6917F579AD14}" destId="{E3381BBF-152E-4BB9-A0E6-986F8B8974EA}" srcOrd="1" destOrd="0" presId="urn:microsoft.com/office/officeart/2005/8/layout/cycle4"/>
    <dgm:cxn modelId="{574718E7-0D48-48AD-A9CD-17DA1A28FE82}" type="presParOf" srcId="{34164A25-AC83-40C4-8AD9-6917F579AD14}" destId="{58759100-6265-4893-9F92-05999108F4EF}" srcOrd="2" destOrd="0" presId="urn:microsoft.com/office/officeart/2005/8/layout/cycle4"/>
    <dgm:cxn modelId="{6C81E0D2-2CCB-492E-AD04-7E72D34D3725}" type="presParOf" srcId="{34164A25-AC83-40C4-8AD9-6917F579AD14}" destId="{58CCDF32-707F-47E3-96C4-AA269EAD9790}" srcOrd="3" destOrd="0" presId="urn:microsoft.com/office/officeart/2005/8/layout/cycle4"/>
    <dgm:cxn modelId="{A305621D-82FC-4D7A-BDD5-6C2A629CBB64}" type="presParOf" srcId="{34164A25-AC83-40C4-8AD9-6917F579AD14}" destId="{DEA01A62-1B87-4609-86CB-4C76BD56463D}" srcOrd="4" destOrd="0" presId="urn:microsoft.com/office/officeart/2005/8/layout/cycle4"/>
    <dgm:cxn modelId="{010CBEBF-0166-4B37-AB17-36507E2A922C}" type="presParOf" srcId="{5865734A-EF09-43C9-A2F8-2B56342D7C36}" destId="{FBFEC61F-31F9-43B5-80E5-997958AD29F7}" srcOrd="2" destOrd="0" presId="urn:microsoft.com/office/officeart/2005/8/layout/cycle4"/>
    <dgm:cxn modelId="{8D17B738-5EC7-401C-9AA6-932641F30C40}" type="presParOf" srcId="{5865734A-EF09-43C9-A2F8-2B56342D7C36}" destId="{C1AEFF5B-2360-4019-80E5-4A4609810486}"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C35C392-14D0-48A1-A8D4-F955041BC3DB}" type="doc">
      <dgm:prSet loTypeId="urn:microsoft.com/office/officeart/2005/8/layout/hierarchy4" loCatId="hierarchy" qsTypeId="urn:microsoft.com/office/officeart/2005/8/quickstyle/simple5" qsCatId="simple" csTypeId="urn:microsoft.com/office/officeart/2005/8/colors/accent2_5" csCatId="accent2" phldr="1"/>
      <dgm:spPr/>
      <dgm:t>
        <a:bodyPr/>
        <a:lstStyle/>
        <a:p>
          <a:endParaRPr lang="zh-CN" altLang="en-US"/>
        </a:p>
      </dgm:t>
    </dgm:pt>
    <dgm:pt modelId="{307B2545-3D0B-4D36-A70C-2E4007241FC4}">
      <dgm:prSet phldrT="[文本]"/>
      <dgm:spPr>
        <a:xfrm>
          <a:off x="3030" y="1153"/>
          <a:ext cx="6472526" cy="667494"/>
        </a:xfrm>
        <a:prstGeom prst="roundRect">
          <a:avLst>
            <a:gd name="adj" fmla="val 10000"/>
          </a:avLst>
        </a:prstGeom>
        <a:gradFill rotWithShape="0">
          <a:gsLst>
            <a:gs pos="0">
              <a:srgbClr val="477BD1">
                <a:alpha val="80000"/>
                <a:hueOff val="0"/>
                <a:satOff val="0"/>
                <a:lumOff val="0"/>
                <a:alphaOff val="0"/>
                <a:tint val="98000"/>
                <a:lumMod val="100000"/>
              </a:srgbClr>
            </a:gs>
            <a:gs pos="100000">
              <a:srgbClr val="477BD1">
                <a:alpha val="8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算法层</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BF84B580-FF7F-4307-8AD0-1CC4D9D9BB48}" type="parTrans" cxnId="{35517808-E317-433B-B728-4CCC11FA23A1}">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CB722060-528F-4D59-8EE7-6D52B70834B6}" type="sibTrans" cxnId="{35517808-E317-433B-B728-4CCC11FA23A1}">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1F971E0D-7FE3-42B2-A620-8CBCA2E0F912}">
      <dgm:prSet phldrT="[文本]"/>
      <dgm:spPr>
        <a:xfrm>
          <a:off x="9348" y="751553"/>
          <a:ext cx="6459891" cy="667494"/>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搜索层</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248AF37E-E29C-473B-AFDA-C48768390600}" type="parTrans" cxnId="{C9786906-023B-4850-AFE2-21B3AC8C898C}">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2A731929-E0FD-4D98-9583-6BB086106A00}" type="sibTrans" cxnId="{C9786906-023B-4850-AFE2-21B3AC8C898C}">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B384AA7E-5D3A-4849-BCD7-9155079AC079}">
      <dgm:prSet phldrT="[文本]"/>
      <dgm:spPr>
        <a:xfrm>
          <a:off x="1116454" y="1501952"/>
          <a:ext cx="5340187" cy="667427"/>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邻域动作执行</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C54886CF-179C-4CAB-8D5E-E553856FC008}" type="parTrans" cxnId="{E0780B79-AE01-4202-9815-F53CDED04816}">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A149DD8D-E7FD-412A-95DC-8C9436A3D3D2}" type="sibTrans" cxnId="{E0780B79-AE01-4202-9815-F53CDED04816}">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DB81AD39-BC53-4CA5-BB65-70519D54C34F}">
      <dgm:prSet phldrT="[文本]"/>
      <dgm:spPr>
        <a:xfrm>
          <a:off x="1116454"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解向量</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A08CA364-9C19-4EAD-A416-20FC6ECD6718}" type="parTrans" cxnId="{EBF43492-B191-4BC1-A517-EDEDC72261CB}">
      <dgm:prSet/>
      <dgm:spPr/>
      <dgm:t>
        <a:bodyPr/>
        <a:lstStyle/>
        <a:p>
          <a:endParaRPr lang="zh-CN" altLang="en-US">
            <a:latin typeface="微软雅黑" panose="020B0503020204020204" pitchFamily="34" charset="-122"/>
            <a:ea typeface="微软雅黑" panose="020B0503020204020204" pitchFamily="34" charset="-122"/>
          </a:endParaRPr>
        </a:p>
      </dgm:t>
    </dgm:pt>
    <dgm:pt modelId="{018C8DAC-BEF7-485E-981A-968D2DD30174}" type="sibTrans" cxnId="{EBF43492-B191-4BC1-A517-EDEDC72261CB}">
      <dgm:prSet/>
      <dgm:spPr/>
      <dgm:t>
        <a:bodyPr/>
        <a:lstStyle/>
        <a:p>
          <a:endParaRPr lang="zh-CN" altLang="en-US">
            <a:latin typeface="微软雅黑" panose="020B0503020204020204" pitchFamily="34" charset="-122"/>
            <a:ea typeface="微软雅黑" panose="020B0503020204020204" pitchFamily="34" charset="-122"/>
          </a:endParaRPr>
        </a:p>
      </dgm:t>
    </dgm:pt>
    <dgm:pt modelId="{DF8FEAB8-4DFA-48D5-A5DE-A29BD4E5391B}">
      <dgm:prSet phldrT="[文本]"/>
      <dgm:spPr>
        <a:xfrm>
          <a:off x="2188903"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更新辅助</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数据结构</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F787B370-B6A0-4486-9C26-BC4491BCD4F6}" type="parTrans" cxnId="{6798AED4-487D-440B-B8CF-6DB3D37C479C}">
      <dgm:prSet/>
      <dgm:spPr/>
      <dgm:t>
        <a:bodyPr/>
        <a:lstStyle/>
        <a:p>
          <a:endParaRPr lang="zh-CN" altLang="en-US">
            <a:latin typeface="微软雅黑" panose="020B0503020204020204" pitchFamily="34" charset="-122"/>
            <a:ea typeface="微软雅黑" panose="020B0503020204020204" pitchFamily="34" charset="-122"/>
          </a:endParaRPr>
        </a:p>
      </dgm:t>
    </dgm:pt>
    <dgm:pt modelId="{0C6938D7-A580-4E62-81E4-1333E102825A}" type="sibTrans" cxnId="{6798AED4-487D-440B-B8CF-6DB3D37C479C}">
      <dgm:prSet/>
      <dgm:spPr/>
      <dgm:t>
        <a:bodyPr/>
        <a:lstStyle/>
        <a:p>
          <a:endParaRPr lang="zh-CN" altLang="en-US">
            <a:latin typeface="微软雅黑" panose="020B0503020204020204" pitchFamily="34" charset="-122"/>
            <a:ea typeface="微软雅黑" panose="020B0503020204020204" pitchFamily="34" charset="-122"/>
          </a:endParaRPr>
        </a:p>
      </dgm:t>
    </dgm:pt>
    <dgm:pt modelId="{56A38299-4BBC-4062-85E8-8E181A5B9677}">
      <dgm:prSet phldrT="[文本]"/>
      <dgm:spPr>
        <a:xfrm>
          <a:off x="3261352"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禁忌表</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8FE6DBEB-92C8-4EC8-8B57-DFE251C50F40}" type="parTrans" cxnId="{6E2914F8-4757-49C9-AC16-78185B64A73E}">
      <dgm:prSet/>
      <dgm:spPr/>
      <dgm:t>
        <a:bodyPr/>
        <a:lstStyle/>
        <a:p>
          <a:endParaRPr lang="zh-CN" altLang="en-US">
            <a:latin typeface="微软雅黑" panose="020B0503020204020204" pitchFamily="34" charset="-122"/>
            <a:ea typeface="微软雅黑" panose="020B0503020204020204" pitchFamily="34" charset="-122"/>
          </a:endParaRPr>
        </a:p>
      </dgm:t>
    </dgm:pt>
    <dgm:pt modelId="{AB7AE87B-2BC7-42D7-95F3-2BF1D5A88F98}" type="sibTrans" cxnId="{6E2914F8-4757-49C9-AC16-78185B64A73E}">
      <dgm:prSet/>
      <dgm:spPr/>
      <dgm:t>
        <a:bodyPr/>
        <a:lstStyle/>
        <a:p>
          <a:endParaRPr lang="zh-CN" altLang="en-US">
            <a:latin typeface="微软雅黑" panose="020B0503020204020204" pitchFamily="34" charset="-122"/>
            <a:ea typeface="微软雅黑" panose="020B0503020204020204" pitchFamily="34" charset="-122"/>
          </a:endParaRPr>
        </a:p>
      </dgm:t>
    </dgm:pt>
    <dgm:pt modelId="{C1026793-BDDB-4E5A-A02A-EA148F5C6697}">
      <dgm:prSet phldrT="[文本]"/>
      <dgm:spPr>
        <a:xfrm>
          <a:off x="4333801"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缓存</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F5DE7F1C-03D2-42D5-B518-903789626662}" type="parTrans" cxnId="{577EB6B5-5C3F-4DDE-9832-783E80053AF7}">
      <dgm:prSet/>
      <dgm:spPr/>
      <dgm:t>
        <a:bodyPr/>
        <a:lstStyle/>
        <a:p>
          <a:endParaRPr lang="zh-CN" altLang="en-US">
            <a:latin typeface="微软雅黑" panose="020B0503020204020204" pitchFamily="34" charset="-122"/>
            <a:ea typeface="微软雅黑" panose="020B0503020204020204" pitchFamily="34" charset="-122"/>
          </a:endParaRPr>
        </a:p>
      </dgm:t>
    </dgm:pt>
    <dgm:pt modelId="{AF09EB5D-AB27-42CF-875E-0426512E1D19}" type="sibTrans" cxnId="{577EB6B5-5C3F-4DDE-9832-783E80053AF7}">
      <dgm:prSet/>
      <dgm:spPr/>
      <dgm:t>
        <a:bodyPr/>
        <a:lstStyle/>
        <a:p>
          <a:endParaRPr lang="zh-CN" altLang="en-US">
            <a:latin typeface="微软雅黑" panose="020B0503020204020204" pitchFamily="34" charset="-122"/>
            <a:ea typeface="微软雅黑" panose="020B0503020204020204" pitchFamily="34" charset="-122"/>
          </a:endParaRPr>
        </a:p>
      </dgm:t>
    </dgm:pt>
    <dgm:pt modelId="{97EBFA59-C1D6-4314-AC46-317684A598F9}">
      <dgm:prSet phldrT="[文本]"/>
      <dgm:spPr>
        <a:xfrm>
          <a:off x="5406250"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历史最优</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43448742-4910-41CD-B491-096285679020}" type="parTrans" cxnId="{5E2AFF5D-8C0E-40BE-B3CE-5430F4F0DF15}">
      <dgm:prSet/>
      <dgm:spPr/>
      <dgm:t>
        <a:bodyPr/>
        <a:lstStyle/>
        <a:p>
          <a:endParaRPr lang="zh-CN" altLang="en-US">
            <a:latin typeface="微软雅黑" panose="020B0503020204020204" pitchFamily="34" charset="-122"/>
            <a:ea typeface="微软雅黑" panose="020B0503020204020204" pitchFamily="34" charset="-122"/>
          </a:endParaRPr>
        </a:p>
      </dgm:t>
    </dgm:pt>
    <dgm:pt modelId="{185A0653-A0CC-48EA-8562-287B07F5E1CF}" type="sibTrans" cxnId="{5E2AFF5D-8C0E-40BE-B3CE-5430F4F0DF15}">
      <dgm:prSet/>
      <dgm:spPr/>
      <dgm:t>
        <a:bodyPr/>
        <a:lstStyle/>
        <a:p>
          <a:endParaRPr lang="zh-CN" altLang="en-US">
            <a:latin typeface="微软雅黑" panose="020B0503020204020204" pitchFamily="34" charset="-122"/>
            <a:ea typeface="微软雅黑" panose="020B0503020204020204" pitchFamily="34" charset="-122"/>
          </a:endParaRPr>
        </a:p>
      </dgm:t>
    </dgm:pt>
    <dgm:pt modelId="{56792016-A205-4F11-8D78-FC77BD8CBF88}">
      <dgm:prSet phldrT="[文本]"/>
      <dgm:spPr>
        <a:xfrm>
          <a:off x="9348" y="751553"/>
          <a:ext cx="6459891" cy="667494"/>
        </a:xfr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smtClean="0">
              <a:solidFill>
                <a:sysClr val="window" lastClr="FFFFFF"/>
              </a:solidFill>
              <a:latin typeface="微软雅黑" panose="020B0503020204020204" pitchFamily="34" charset="-122"/>
              <a:ea typeface="微软雅黑" panose="020B0503020204020204" pitchFamily="34" charset="-122"/>
              <a:cs typeface="+mn-cs"/>
            </a:rPr>
            <a:t>邻域</a:t>
          </a:r>
          <a:r>
            <a:rPr lang="en-US" altLang="zh-CN" b="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9B15090E-F400-4674-A9BA-2B9FCAE2E558}" type="parTrans" cxnId="{6173416A-F3C5-478E-894E-BC52E38CDD3F}">
      <dgm:prSet/>
      <dgm:spPr/>
      <dgm:t>
        <a:bodyPr/>
        <a:lstStyle/>
        <a:p>
          <a:endParaRPr lang="zh-CN" altLang="en-US"/>
        </a:p>
      </dgm:t>
    </dgm:pt>
    <dgm:pt modelId="{B7798579-A546-4FD2-95C0-D1A315DADB45}" type="sibTrans" cxnId="{6173416A-F3C5-478E-894E-BC52E38CDD3F}">
      <dgm:prSet/>
      <dgm:spPr/>
      <dgm:t>
        <a:bodyPr/>
        <a:lstStyle/>
        <a:p>
          <a:endParaRPr lang="zh-CN" altLang="en-US"/>
        </a:p>
      </dgm:t>
    </dgm:pt>
    <dgm:pt modelId="{15F50A0F-A0F3-41FF-9EC5-6F73156CE769}">
      <dgm:prSet phldrT="[文本]"/>
      <dgm:spPr>
        <a:xfrm>
          <a:off x="21946" y="1501952"/>
          <a:ext cx="1050390" cy="667494"/>
        </a:xfr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2451D93A-D5D8-499B-91DB-477A44947AC2}" type="parTrans" cxnId="{A5DD6E42-686A-4983-8C6A-85A10FF3B693}">
      <dgm:prSet/>
      <dgm:spPr/>
      <dgm:t>
        <a:bodyPr/>
        <a:lstStyle/>
        <a:p>
          <a:endParaRPr lang="zh-CN" altLang="en-US"/>
        </a:p>
      </dgm:t>
    </dgm:pt>
    <dgm:pt modelId="{351B802A-998F-4471-94C6-3A4CB63FA7AF}" type="sibTrans" cxnId="{A5DD6E42-686A-4983-8C6A-85A10FF3B693}">
      <dgm:prSet/>
      <dgm:spPr/>
      <dgm:t>
        <a:bodyPr/>
        <a:lstStyle/>
        <a:p>
          <a:endParaRPr lang="zh-CN" altLang="en-US"/>
        </a:p>
      </dgm:t>
    </dgm:pt>
    <dgm:pt modelId="{6152D5C2-58F2-446B-B504-3125629346C6}">
      <dgm:prSet phldrT="[文本]"/>
      <dgm:spPr>
        <a:xfrm>
          <a:off x="21946" y="2252352"/>
          <a:ext cx="1050390" cy="667494"/>
        </a:xfr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评估</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52A3CB85-2F01-4C36-BC3C-5BBA8C8668F3}" type="parTrans" cxnId="{74D6AC80-FB4C-4A7F-A2D4-9682F0FB5FC5}">
      <dgm:prSet/>
      <dgm:spPr/>
      <dgm:t>
        <a:bodyPr/>
        <a:lstStyle/>
        <a:p>
          <a:endParaRPr lang="zh-CN" altLang="en-US"/>
        </a:p>
      </dgm:t>
    </dgm:pt>
    <dgm:pt modelId="{692CE558-ED47-4330-ACB4-068CA67821EB}" type="sibTrans" cxnId="{74D6AC80-FB4C-4A7F-A2D4-9682F0FB5FC5}">
      <dgm:prSet/>
      <dgm:spPr/>
      <dgm:t>
        <a:bodyPr/>
        <a:lstStyle/>
        <a:p>
          <a:endParaRPr lang="zh-CN" altLang="en-US"/>
        </a:p>
      </dgm:t>
    </dgm:pt>
    <dgm:pt modelId="{CA4815EF-D909-4257-BE6D-644C48CA6992}" type="pres">
      <dgm:prSet presAssocID="{BC35C392-14D0-48A1-A8D4-F955041BC3DB}" presName="Name0" presStyleCnt="0">
        <dgm:presLayoutVars>
          <dgm:chPref val="1"/>
          <dgm:dir/>
          <dgm:animOne val="branch"/>
          <dgm:animLvl val="lvl"/>
          <dgm:resizeHandles/>
        </dgm:presLayoutVars>
      </dgm:prSet>
      <dgm:spPr/>
      <dgm:t>
        <a:bodyPr/>
        <a:lstStyle/>
        <a:p>
          <a:endParaRPr lang="zh-CN" altLang="en-US"/>
        </a:p>
      </dgm:t>
    </dgm:pt>
    <dgm:pt modelId="{436D86B8-A926-4078-957B-0DA990322418}" type="pres">
      <dgm:prSet presAssocID="{307B2545-3D0B-4D36-A70C-2E4007241FC4}" presName="vertOne" presStyleCnt="0"/>
      <dgm:spPr/>
    </dgm:pt>
    <dgm:pt modelId="{4239C7F7-C1DA-4E7B-A42F-5C3375090FB7}" type="pres">
      <dgm:prSet presAssocID="{307B2545-3D0B-4D36-A70C-2E4007241FC4}" presName="txOne" presStyleLbl="node0" presStyleIdx="0" presStyleCnt="1">
        <dgm:presLayoutVars>
          <dgm:chPref val="3"/>
        </dgm:presLayoutVars>
      </dgm:prSet>
      <dgm:spPr/>
      <dgm:t>
        <a:bodyPr/>
        <a:lstStyle/>
        <a:p>
          <a:endParaRPr lang="zh-CN" altLang="en-US"/>
        </a:p>
      </dgm:t>
    </dgm:pt>
    <dgm:pt modelId="{3DF6F83A-9DDC-4A3C-AE15-74D1A77E82F9}" type="pres">
      <dgm:prSet presAssocID="{307B2545-3D0B-4D36-A70C-2E4007241FC4}" presName="parTransOne" presStyleCnt="0"/>
      <dgm:spPr/>
    </dgm:pt>
    <dgm:pt modelId="{834704D6-BD5C-40F0-8A8C-6682AE6D45C0}" type="pres">
      <dgm:prSet presAssocID="{307B2545-3D0B-4D36-A70C-2E4007241FC4}" presName="horzOne" presStyleCnt="0"/>
      <dgm:spPr/>
    </dgm:pt>
    <dgm:pt modelId="{4A85B656-7EB6-45E2-BA4D-E727FE918F59}" type="pres">
      <dgm:prSet presAssocID="{56792016-A205-4F11-8D78-FC77BD8CBF88}" presName="vertTwo" presStyleCnt="0"/>
      <dgm:spPr/>
    </dgm:pt>
    <dgm:pt modelId="{847427EB-F23F-4E78-AB46-1F9FC9531AA5}" type="pres">
      <dgm:prSet presAssocID="{56792016-A205-4F11-8D78-FC77BD8CBF88}" presName="txTwo" presStyleLbl="node2" presStyleIdx="0" presStyleCnt="2">
        <dgm:presLayoutVars>
          <dgm:chPref val="3"/>
        </dgm:presLayoutVars>
      </dgm:prSet>
      <dgm:spPr>
        <a:prstGeom prst="roundRect">
          <a:avLst>
            <a:gd name="adj" fmla="val 10000"/>
          </a:avLst>
        </a:prstGeom>
      </dgm:spPr>
      <dgm:t>
        <a:bodyPr/>
        <a:lstStyle/>
        <a:p>
          <a:endParaRPr lang="zh-CN" altLang="en-US"/>
        </a:p>
      </dgm:t>
    </dgm:pt>
    <dgm:pt modelId="{BC894DFC-9B99-4F82-87D9-DF168B4FCABB}" type="pres">
      <dgm:prSet presAssocID="{56792016-A205-4F11-8D78-FC77BD8CBF88}" presName="parTransTwo" presStyleCnt="0"/>
      <dgm:spPr/>
    </dgm:pt>
    <dgm:pt modelId="{1D5FA103-5AC8-46D6-92B7-7DFA972D8178}" type="pres">
      <dgm:prSet presAssocID="{56792016-A205-4F11-8D78-FC77BD8CBF88}" presName="horzTwo" presStyleCnt="0"/>
      <dgm:spPr/>
    </dgm:pt>
    <dgm:pt modelId="{FB76BF6E-6BBA-48F6-97EF-3D0327B1FB65}" type="pres">
      <dgm:prSet presAssocID="{15F50A0F-A0F3-41FF-9EC5-6F73156CE769}" presName="vertThree" presStyleCnt="0"/>
      <dgm:spPr/>
    </dgm:pt>
    <dgm:pt modelId="{6ABFD630-4274-426C-AA83-9BF6FE9BD0BA}" type="pres">
      <dgm:prSet presAssocID="{15F50A0F-A0F3-41FF-9EC5-6F73156CE769}" presName="txThree" presStyleLbl="node3" presStyleIdx="0" presStyleCnt="2">
        <dgm:presLayoutVars>
          <dgm:chPref val="3"/>
        </dgm:presLayoutVars>
      </dgm:prSet>
      <dgm:spPr/>
      <dgm:t>
        <a:bodyPr/>
        <a:lstStyle/>
        <a:p>
          <a:endParaRPr lang="zh-CN" altLang="en-US"/>
        </a:p>
      </dgm:t>
    </dgm:pt>
    <dgm:pt modelId="{3EC31877-05E9-4049-9D47-F38027E760D7}" type="pres">
      <dgm:prSet presAssocID="{15F50A0F-A0F3-41FF-9EC5-6F73156CE769}" presName="parTransThree" presStyleCnt="0"/>
      <dgm:spPr/>
    </dgm:pt>
    <dgm:pt modelId="{00CD5BF4-BB8D-4FF8-B02C-B27E3F262B92}" type="pres">
      <dgm:prSet presAssocID="{15F50A0F-A0F3-41FF-9EC5-6F73156CE769}" presName="horzThree" presStyleCnt="0"/>
      <dgm:spPr/>
    </dgm:pt>
    <dgm:pt modelId="{5B4E54BB-AFD3-421D-A8A2-2EFB8746CE2D}" type="pres">
      <dgm:prSet presAssocID="{6152D5C2-58F2-446B-B504-3125629346C6}" presName="vertFour" presStyleCnt="0">
        <dgm:presLayoutVars>
          <dgm:chPref val="3"/>
        </dgm:presLayoutVars>
      </dgm:prSet>
      <dgm:spPr/>
    </dgm:pt>
    <dgm:pt modelId="{AD519118-07C6-48FA-B3C9-486D560AF6A0}" type="pres">
      <dgm:prSet presAssocID="{6152D5C2-58F2-446B-B504-3125629346C6}" presName="txFour" presStyleLbl="node4" presStyleIdx="0" presStyleCnt="6">
        <dgm:presLayoutVars>
          <dgm:chPref val="3"/>
        </dgm:presLayoutVars>
      </dgm:prSet>
      <dgm:spPr/>
      <dgm:t>
        <a:bodyPr/>
        <a:lstStyle/>
        <a:p>
          <a:endParaRPr lang="zh-CN" altLang="en-US"/>
        </a:p>
      </dgm:t>
    </dgm:pt>
    <dgm:pt modelId="{8415D440-2639-4B2D-B386-3A7A3D5F27A9}" type="pres">
      <dgm:prSet presAssocID="{6152D5C2-58F2-446B-B504-3125629346C6}" presName="horzFour" presStyleCnt="0"/>
      <dgm:spPr/>
    </dgm:pt>
    <dgm:pt modelId="{D3EF26BD-F1D5-4EA3-A86E-D1B7E291E6C0}" type="pres">
      <dgm:prSet presAssocID="{B7798579-A546-4FD2-95C0-D1A315DADB45}" presName="sibSpaceTwo" presStyleCnt="0"/>
      <dgm:spPr/>
    </dgm:pt>
    <dgm:pt modelId="{25E1EA1C-4BDB-4556-8CAA-4544A5B971BD}" type="pres">
      <dgm:prSet presAssocID="{1F971E0D-7FE3-42B2-A620-8CBCA2E0F912}" presName="vertTwo" presStyleCnt="0"/>
      <dgm:spPr/>
    </dgm:pt>
    <dgm:pt modelId="{29733239-DA49-4673-8325-4E7A8175CE7C}" type="pres">
      <dgm:prSet presAssocID="{1F971E0D-7FE3-42B2-A620-8CBCA2E0F912}" presName="txTwo" presStyleLbl="node2" presStyleIdx="1" presStyleCnt="2">
        <dgm:presLayoutVars>
          <dgm:chPref val="3"/>
        </dgm:presLayoutVars>
      </dgm:prSet>
      <dgm:spPr/>
      <dgm:t>
        <a:bodyPr/>
        <a:lstStyle/>
        <a:p>
          <a:endParaRPr lang="zh-CN" altLang="en-US"/>
        </a:p>
      </dgm:t>
    </dgm:pt>
    <dgm:pt modelId="{BFD52CBB-642A-409B-B4BA-32AAE91404EC}" type="pres">
      <dgm:prSet presAssocID="{1F971E0D-7FE3-42B2-A620-8CBCA2E0F912}" presName="parTransTwo" presStyleCnt="0"/>
      <dgm:spPr/>
    </dgm:pt>
    <dgm:pt modelId="{342DCE06-7270-4181-B7DF-9556E9201EDC}" type="pres">
      <dgm:prSet presAssocID="{1F971E0D-7FE3-42B2-A620-8CBCA2E0F912}" presName="horzTwo" presStyleCnt="0"/>
      <dgm:spPr/>
    </dgm:pt>
    <dgm:pt modelId="{CF623749-CB0C-4489-B0D5-00F50B71F437}" type="pres">
      <dgm:prSet presAssocID="{B384AA7E-5D3A-4849-BCD7-9155079AC079}" presName="vertThree" presStyleCnt="0"/>
      <dgm:spPr/>
    </dgm:pt>
    <dgm:pt modelId="{6CF19CEE-1B54-4952-8C34-12601EE59300}" type="pres">
      <dgm:prSet presAssocID="{B384AA7E-5D3A-4849-BCD7-9155079AC079}" presName="txThree" presStyleLbl="node3" presStyleIdx="1" presStyleCnt="2" custScaleY="99990">
        <dgm:presLayoutVars>
          <dgm:chPref val="3"/>
        </dgm:presLayoutVars>
      </dgm:prSet>
      <dgm:spPr/>
      <dgm:t>
        <a:bodyPr/>
        <a:lstStyle/>
        <a:p>
          <a:endParaRPr lang="zh-CN" altLang="en-US"/>
        </a:p>
      </dgm:t>
    </dgm:pt>
    <dgm:pt modelId="{3D6A3A48-D9EC-4C69-8515-823E23AFCB80}" type="pres">
      <dgm:prSet presAssocID="{B384AA7E-5D3A-4849-BCD7-9155079AC079}" presName="parTransThree" presStyleCnt="0"/>
      <dgm:spPr/>
    </dgm:pt>
    <dgm:pt modelId="{AFBAA71D-2DDC-430F-B5FC-A9773BA6E379}" type="pres">
      <dgm:prSet presAssocID="{B384AA7E-5D3A-4849-BCD7-9155079AC079}" presName="horzThree" presStyleCnt="0"/>
      <dgm:spPr/>
    </dgm:pt>
    <dgm:pt modelId="{F00F3CEB-6645-44F2-AC54-C089709A2B82}" type="pres">
      <dgm:prSet presAssocID="{DB81AD39-BC53-4CA5-BB65-70519D54C34F}" presName="vertFour" presStyleCnt="0">
        <dgm:presLayoutVars>
          <dgm:chPref val="3"/>
        </dgm:presLayoutVars>
      </dgm:prSet>
      <dgm:spPr/>
    </dgm:pt>
    <dgm:pt modelId="{698EAD15-4380-4DAA-8342-288769C65BE4}" type="pres">
      <dgm:prSet presAssocID="{DB81AD39-BC53-4CA5-BB65-70519D54C34F}" presName="txFour" presStyleLbl="node4" presStyleIdx="1" presStyleCnt="6">
        <dgm:presLayoutVars>
          <dgm:chPref val="3"/>
        </dgm:presLayoutVars>
      </dgm:prSet>
      <dgm:spPr/>
      <dgm:t>
        <a:bodyPr/>
        <a:lstStyle/>
        <a:p>
          <a:endParaRPr lang="zh-CN" altLang="en-US"/>
        </a:p>
      </dgm:t>
    </dgm:pt>
    <dgm:pt modelId="{12AE7151-65F3-4E68-9191-F92CB8EE30A4}" type="pres">
      <dgm:prSet presAssocID="{DB81AD39-BC53-4CA5-BB65-70519D54C34F}" presName="horzFour" presStyleCnt="0"/>
      <dgm:spPr/>
    </dgm:pt>
    <dgm:pt modelId="{FC89DACA-0BEF-4CB6-8E52-2E54529A3374}" type="pres">
      <dgm:prSet presAssocID="{018C8DAC-BEF7-485E-981A-968D2DD30174}" presName="sibSpaceFour" presStyleCnt="0"/>
      <dgm:spPr/>
    </dgm:pt>
    <dgm:pt modelId="{35447242-BBFF-4982-81CE-364F1FD838E5}" type="pres">
      <dgm:prSet presAssocID="{DF8FEAB8-4DFA-48D5-A5DE-A29BD4E5391B}" presName="vertFour" presStyleCnt="0">
        <dgm:presLayoutVars>
          <dgm:chPref val="3"/>
        </dgm:presLayoutVars>
      </dgm:prSet>
      <dgm:spPr/>
    </dgm:pt>
    <dgm:pt modelId="{09F283EE-DA98-4442-8D53-68BF063D758C}" type="pres">
      <dgm:prSet presAssocID="{DF8FEAB8-4DFA-48D5-A5DE-A29BD4E5391B}" presName="txFour" presStyleLbl="node4" presStyleIdx="2" presStyleCnt="6">
        <dgm:presLayoutVars>
          <dgm:chPref val="3"/>
        </dgm:presLayoutVars>
      </dgm:prSet>
      <dgm:spPr/>
      <dgm:t>
        <a:bodyPr/>
        <a:lstStyle/>
        <a:p>
          <a:endParaRPr lang="zh-CN" altLang="en-US"/>
        </a:p>
      </dgm:t>
    </dgm:pt>
    <dgm:pt modelId="{5A261820-2D4B-4419-AC73-B3817F156E45}" type="pres">
      <dgm:prSet presAssocID="{DF8FEAB8-4DFA-48D5-A5DE-A29BD4E5391B}" presName="horzFour" presStyleCnt="0"/>
      <dgm:spPr/>
    </dgm:pt>
    <dgm:pt modelId="{E73C4BCD-49F4-47DD-BB56-BD9702504587}" type="pres">
      <dgm:prSet presAssocID="{0C6938D7-A580-4E62-81E4-1333E102825A}" presName="sibSpaceFour" presStyleCnt="0"/>
      <dgm:spPr/>
    </dgm:pt>
    <dgm:pt modelId="{D2450D37-77C1-41C0-9F87-7FEAF770B445}" type="pres">
      <dgm:prSet presAssocID="{56A38299-4BBC-4062-85E8-8E181A5B9677}" presName="vertFour" presStyleCnt="0">
        <dgm:presLayoutVars>
          <dgm:chPref val="3"/>
        </dgm:presLayoutVars>
      </dgm:prSet>
      <dgm:spPr/>
    </dgm:pt>
    <dgm:pt modelId="{12B4B684-9952-4CC3-A401-DE6A6D938E9A}" type="pres">
      <dgm:prSet presAssocID="{56A38299-4BBC-4062-85E8-8E181A5B9677}" presName="txFour" presStyleLbl="node4" presStyleIdx="3" presStyleCnt="6">
        <dgm:presLayoutVars>
          <dgm:chPref val="3"/>
        </dgm:presLayoutVars>
      </dgm:prSet>
      <dgm:spPr/>
      <dgm:t>
        <a:bodyPr/>
        <a:lstStyle/>
        <a:p>
          <a:endParaRPr lang="zh-CN" altLang="en-US"/>
        </a:p>
      </dgm:t>
    </dgm:pt>
    <dgm:pt modelId="{0A84CE88-2CAA-4F37-A16D-066C4646000E}" type="pres">
      <dgm:prSet presAssocID="{56A38299-4BBC-4062-85E8-8E181A5B9677}" presName="horzFour" presStyleCnt="0"/>
      <dgm:spPr/>
    </dgm:pt>
    <dgm:pt modelId="{FFA9F343-89B8-4187-B4A9-62CBECCB7D45}" type="pres">
      <dgm:prSet presAssocID="{AB7AE87B-2BC7-42D7-95F3-2BF1D5A88F98}" presName="sibSpaceFour" presStyleCnt="0"/>
      <dgm:spPr/>
    </dgm:pt>
    <dgm:pt modelId="{CC7E4142-8FFB-469E-BF30-FE7A21525EF4}" type="pres">
      <dgm:prSet presAssocID="{C1026793-BDDB-4E5A-A02A-EA148F5C6697}" presName="vertFour" presStyleCnt="0">
        <dgm:presLayoutVars>
          <dgm:chPref val="3"/>
        </dgm:presLayoutVars>
      </dgm:prSet>
      <dgm:spPr/>
    </dgm:pt>
    <dgm:pt modelId="{080B1710-2381-44A9-B41A-48C65A84E140}" type="pres">
      <dgm:prSet presAssocID="{C1026793-BDDB-4E5A-A02A-EA148F5C6697}" presName="txFour" presStyleLbl="node4" presStyleIdx="4" presStyleCnt="6">
        <dgm:presLayoutVars>
          <dgm:chPref val="3"/>
        </dgm:presLayoutVars>
      </dgm:prSet>
      <dgm:spPr/>
      <dgm:t>
        <a:bodyPr/>
        <a:lstStyle/>
        <a:p>
          <a:endParaRPr lang="zh-CN" altLang="en-US"/>
        </a:p>
      </dgm:t>
    </dgm:pt>
    <dgm:pt modelId="{C4DE6A19-1DFE-4A57-98C4-D50399F29A62}" type="pres">
      <dgm:prSet presAssocID="{C1026793-BDDB-4E5A-A02A-EA148F5C6697}" presName="horzFour" presStyleCnt="0"/>
      <dgm:spPr/>
    </dgm:pt>
    <dgm:pt modelId="{EA94486A-4AE8-4AE8-B42A-554A789A9050}" type="pres">
      <dgm:prSet presAssocID="{AF09EB5D-AB27-42CF-875E-0426512E1D19}" presName="sibSpaceFour" presStyleCnt="0"/>
      <dgm:spPr/>
    </dgm:pt>
    <dgm:pt modelId="{85572165-8093-45B9-A9F9-71021767789C}" type="pres">
      <dgm:prSet presAssocID="{97EBFA59-C1D6-4314-AC46-317684A598F9}" presName="vertFour" presStyleCnt="0">
        <dgm:presLayoutVars>
          <dgm:chPref val="3"/>
        </dgm:presLayoutVars>
      </dgm:prSet>
      <dgm:spPr/>
    </dgm:pt>
    <dgm:pt modelId="{A5B0C39B-5EE3-4A58-AD41-01F7749E7BAD}" type="pres">
      <dgm:prSet presAssocID="{97EBFA59-C1D6-4314-AC46-317684A598F9}" presName="txFour" presStyleLbl="node4" presStyleIdx="5" presStyleCnt="6">
        <dgm:presLayoutVars>
          <dgm:chPref val="3"/>
        </dgm:presLayoutVars>
      </dgm:prSet>
      <dgm:spPr/>
      <dgm:t>
        <a:bodyPr/>
        <a:lstStyle/>
        <a:p>
          <a:endParaRPr lang="zh-CN" altLang="en-US"/>
        </a:p>
      </dgm:t>
    </dgm:pt>
    <dgm:pt modelId="{858DF1E1-E3E1-46F4-BE57-155DE1C1124A}" type="pres">
      <dgm:prSet presAssocID="{97EBFA59-C1D6-4314-AC46-317684A598F9}" presName="horzFour" presStyleCnt="0"/>
      <dgm:spPr/>
    </dgm:pt>
  </dgm:ptLst>
  <dgm:cxnLst>
    <dgm:cxn modelId="{5E2AFF5D-8C0E-40BE-B3CE-5430F4F0DF15}" srcId="{B384AA7E-5D3A-4849-BCD7-9155079AC079}" destId="{97EBFA59-C1D6-4314-AC46-317684A598F9}" srcOrd="4" destOrd="0" parTransId="{43448742-4910-41CD-B491-096285679020}" sibTransId="{185A0653-A0CC-48EA-8562-287B07F5E1CF}"/>
    <dgm:cxn modelId="{A5DD6E42-686A-4983-8C6A-85A10FF3B693}" srcId="{56792016-A205-4F11-8D78-FC77BD8CBF88}" destId="{15F50A0F-A0F3-41FF-9EC5-6F73156CE769}" srcOrd="0" destOrd="0" parTransId="{2451D93A-D5D8-499B-91DB-477A44947AC2}" sibTransId="{351B802A-998F-4471-94C6-3A4CB63FA7AF}"/>
    <dgm:cxn modelId="{577EB6B5-5C3F-4DDE-9832-783E80053AF7}" srcId="{B384AA7E-5D3A-4849-BCD7-9155079AC079}" destId="{C1026793-BDDB-4E5A-A02A-EA148F5C6697}" srcOrd="3" destOrd="0" parTransId="{F5DE7F1C-03D2-42D5-B518-903789626662}" sibTransId="{AF09EB5D-AB27-42CF-875E-0426512E1D19}"/>
    <dgm:cxn modelId="{3852FEA8-BD87-42D3-8C93-EF3182CC512E}" type="presOf" srcId="{6152D5C2-58F2-446B-B504-3125629346C6}" destId="{AD519118-07C6-48FA-B3C9-486D560AF6A0}" srcOrd="0" destOrd="0" presId="urn:microsoft.com/office/officeart/2005/8/layout/hierarchy4"/>
    <dgm:cxn modelId="{82038C90-4574-4385-8896-447F349A05D8}" type="presOf" srcId="{B384AA7E-5D3A-4849-BCD7-9155079AC079}" destId="{6CF19CEE-1B54-4952-8C34-12601EE59300}" srcOrd="0" destOrd="0" presId="urn:microsoft.com/office/officeart/2005/8/layout/hierarchy4"/>
    <dgm:cxn modelId="{C9786906-023B-4850-AFE2-21B3AC8C898C}" srcId="{307B2545-3D0B-4D36-A70C-2E4007241FC4}" destId="{1F971E0D-7FE3-42B2-A620-8CBCA2E0F912}" srcOrd="1" destOrd="0" parTransId="{248AF37E-E29C-473B-AFDA-C48768390600}" sibTransId="{2A731929-E0FD-4D98-9583-6BB086106A00}"/>
    <dgm:cxn modelId="{6173416A-F3C5-478E-894E-BC52E38CDD3F}" srcId="{307B2545-3D0B-4D36-A70C-2E4007241FC4}" destId="{56792016-A205-4F11-8D78-FC77BD8CBF88}" srcOrd="0" destOrd="0" parTransId="{9B15090E-F400-4674-A9BA-2B9FCAE2E558}" sibTransId="{B7798579-A546-4FD2-95C0-D1A315DADB45}"/>
    <dgm:cxn modelId="{6E2914F8-4757-49C9-AC16-78185B64A73E}" srcId="{B384AA7E-5D3A-4849-BCD7-9155079AC079}" destId="{56A38299-4BBC-4062-85E8-8E181A5B9677}" srcOrd="2" destOrd="0" parTransId="{8FE6DBEB-92C8-4EC8-8B57-DFE251C50F40}" sibTransId="{AB7AE87B-2BC7-42D7-95F3-2BF1D5A88F98}"/>
    <dgm:cxn modelId="{35517808-E317-433B-B728-4CCC11FA23A1}" srcId="{BC35C392-14D0-48A1-A8D4-F955041BC3DB}" destId="{307B2545-3D0B-4D36-A70C-2E4007241FC4}" srcOrd="0" destOrd="0" parTransId="{BF84B580-FF7F-4307-8AD0-1CC4D9D9BB48}" sibTransId="{CB722060-528F-4D59-8EE7-6D52B70834B6}"/>
    <dgm:cxn modelId="{47FC776A-B9D0-4609-8B1D-B7F73213CFA9}" type="presOf" srcId="{C1026793-BDDB-4E5A-A02A-EA148F5C6697}" destId="{080B1710-2381-44A9-B41A-48C65A84E140}" srcOrd="0" destOrd="0" presId="urn:microsoft.com/office/officeart/2005/8/layout/hierarchy4"/>
    <dgm:cxn modelId="{74D6AC80-FB4C-4A7F-A2D4-9682F0FB5FC5}" srcId="{15F50A0F-A0F3-41FF-9EC5-6F73156CE769}" destId="{6152D5C2-58F2-446B-B504-3125629346C6}" srcOrd="0" destOrd="0" parTransId="{52A3CB85-2F01-4C36-BC3C-5BBA8C8668F3}" sibTransId="{692CE558-ED47-4330-ACB4-068CA67821EB}"/>
    <dgm:cxn modelId="{403469B6-E26A-4E40-ABEA-0C3692D318F2}" type="presOf" srcId="{56A38299-4BBC-4062-85E8-8E181A5B9677}" destId="{12B4B684-9952-4CC3-A401-DE6A6D938E9A}" srcOrd="0" destOrd="0" presId="urn:microsoft.com/office/officeart/2005/8/layout/hierarchy4"/>
    <dgm:cxn modelId="{6798AED4-487D-440B-B8CF-6DB3D37C479C}" srcId="{B384AA7E-5D3A-4849-BCD7-9155079AC079}" destId="{DF8FEAB8-4DFA-48D5-A5DE-A29BD4E5391B}" srcOrd="1" destOrd="0" parTransId="{F787B370-B6A0-4486-9C26-BC4491BCD4F6}" sibTransId="{0C6938D7-A580-4E62-81E4-1333E102825A}"/>
    <dgm:cxn modelId="{DA6FE8CD-4A81-4CC1-83F2-25624A53543A}" type="presOf" srcId="{DF8FEAB8-4DFA-48D5-A5DE-A29BD4E5391B}" destId="{09F283EE-DA98-4442-8D53-68BF063D758C}" srcOrd="0" destOrd="0" presId="urn:microsoft.com/office/officeart/2005/8/layout/hierarchy4"/>
    <dgm:cxn modelId="{95BBAB23-37DA-428A-ABDB-C25B18DC90B2}" type="presOf" srcId="{BC35C392-14D0-48A1-A8D4-F955041BC3DB}" destId="{CA4815EF-D909-4257-BE6D-644C48CA6992}" srcOrd="0" destOrd="0" presId="urn:microsoft.com/office/officeart/2005/8/layout/hierarchy4"/>
    <dgm:cxn modelId="{345BAA21-23DE-49AA-AEE4-CF1B0FE6A038}" type="presOf" srcId="{1F971E0D-7FE3-42B2-A620-8CBCA2E0F912}" destId="{29733239-DA49-4673-8325-4E7A8175CE7C}" srcOrd="0" destOrd="0" presId="urn:microsoft.com/office/officeart/2005/8/layout/hierarchy4"/>
    <dgm:cxn modelId="{FA8A098A-AAAA-42D7-AA2C-6A261D3C4801}" type="presOf" srcId="{97EBFA59-C1D6-4314-AC46-317684A598F9}" destId="{A5B0C39B-5EE3-4A58-AD41-01F7749E7BAD}" srcOrd="0" destOrd="0" presId="urn:microsoft.com/office/officeart/2005/8/layout/hierarchy4"/>
    <dgm:cxn modelId="{DC01026C-7FB1-4A08-A779-B75CCAB8D3E2}" type="presOf" srcId="{307B2545-3D0B-4D36-A70C-2E4007241FC4}" destId="{4239C7F7-C1DA-4E7B-A42F-5C3375090FB7}" srcOrd="0" destOrd="0" presId="urn:microsoft.com/office/officeart/2005/8/layout/hierarchy4"/>
    <dgm:cxn modelId="{6C115D40-AF87-433F-91CB-D52F34B5A4C0}" type="presOf" srcId="{15F50A0F-A0F3-41FF-9EC5-6F73156CE769}" destId="{6ABFD630-4274-426C-AA83-9BF6FE9BD0BA}" srcOrd="0" destOrd="0" presId="urn:microsoft.com/office/officeart/2005/8/layout/hierarchy4"/>
    <dgm:cxn modelId="{676E2A3B-34B2-4446-8A4F-C75DC3EE3FE2}" type="presOf" srcId="{DB81AD39-BC53-4CA5-BB65-70519D54C34F}" destId="{698EAD15-4380-4DAA-8342-288769C65BE4}" srcOrd="0" destOrd="0" presId="urn:microsoft.com/office/officeart/2005/8/layout/hierarchy4"/>
    <dgm:cxn modelId="{E0780B79-AE01-4202-9815-F53CDED04816}" srcId="{1F971E0D-7FE3-42B2-A620-8CBCA2E0F912}" destId="{B384AA7E-5D3A-4849-BCD7-9155079AC079}" srcOrd="0" destOrd="0" parTransId="{C54886CF-179C-4CAB-8D5E-E553856FC008}" sibTransId="{A149DD8D-E7FD-412A-95DC-8C9436A3D3D2}"/>
    <dgm:cxn modelId="{E29FCD1C-937E-48C5-8D18-FD76FFD97F79}" type="presOf" srcId="{56792016-A205-4F11-8D78-FC77BD8CBF88}" destId="{847427EB-F23F-4E78-AB46-1F9FC9531AA5}" srcOrd="0" destOrd="0" presId="urn:microsoft.com/office/officeart/2005/8/layout/hierarchy4"/>
    <dgm:cxn modelId="{EBF43492-B191-4BC1-A517-EDEDC72261CB}" srcId="{B384AA7E-5D3A-4849-BCD7-9155079AC079}" destId="{DB81AD39-BC53-4CA5-BB65-70519D54C34F}" srcOrd="0" destOrd="0" parTransId="{A08CA364-9C19-4EAD-A416-20FC6ECD6718}" sibTransId="{018C8DAC-BEF7-485E-981A-968D2DD30174}"/>
    <dgm:cxn modelId="{43BB70C6-714A-4A56-8D7C-79ED2AF1211D}" type="presParOf" srcId="{CA4815EF-D909-4257-BE6D-644C48CA6992}" destId="{436D86B8-A926-4078-957B-0DA990322418}" srcOrd="0" destOrd="0" presId="urn:microsoft.com/office/officeart/2005/8/layout/hierarchy4"/>
    <dgm:cxn modelId="{F06DB455-E90D-4F62-AF4C-664CD16C46FA}" type="presParOf" srcId="{436D86B8-A926-4078-957B-0DA990322418}" destId="{4239C7F7-C1DA-4E7B-A42F-5C3375090FB7}" srcOrd="0" destOrd="0" presId="urn:microsoft.com/office/officeart/2005/8/layout/hierarchy4"/>
    <dgm:cxn modelId="{F142893F-59BD-4B33-9EAD-84154678FB27}" type="presParOf" srcId="{436D86B8-A926-4078-957B-0DA990322418}" destId="{3DF6F83A-9DDC-4A3C-AE15-74D1A77E82F9}" srcOrd="1" destOrd="0" presId="urn:microsoft.com/office/officeart/2005/8/layout/hierarchy4"/>
    <dgm:cxn modelId="{911532A5-EE5F-47A2-8661-1513A79BC401}" type="presParOf" srcId="{436D86B8-A926-4078-957B-0DA990322418}" destId="{834704D6-BD5C-40F0-8A8C-6682AE6D45C0}" srcOrd="2" destOrd="0" presId="urn:microsoft.com/office/officeart/2005/8/layout/hierarchy4"/>
    <dgm:cxn modelId="{1B4F5720-9D5D-4CF5-8A6A-4B4D267EFD50}" type="presParOf" srcId="{834704D6-BD5C-40F0-8A8C-6682AE6D45C0}" destId="{4A85B656-7EB6-45E2-BA4D-E727FE918F59}" srcOrd="0" destOrd="0" presId="urn:microsoft.com/office/officeart/2005/8/layout/hierarchy4"/>
    <dgm:cxn modelId="{81E985F4-F3E1-402B-8F31-AC14125384F2}" type="presParOf" srcId="{4A85B656-7EB6-45E2-BA4D-E727FE918F59}" destId="{847427EB-F23F-4E78-AB46-1F9FC9531AA5}" srcOrd="0" destOrd="0" presId="urn:microsoft.com/office/officeart/2005/8/layout/hierarchy4"/>
    <dgm:cxn modelId="{7CD4A6C3-4A0E-4023-BC92-405D55F7EF32}" type="presParOf" srcId="{4A85B656-7EB6-45E2-BA4D-E727FE918F59}" destId="{BC894DFC-9B99-4F82-87D9-DF168B4FCABB}" srcOrd="1" destOrd="0" presId="urn:microsoft.com/office/officeart/2005/8/layout/hierarchy4"/>
    <dgm:cxn modelId="{4D2B5344-09E2-4C1D-BD82-29E8D7E5EFF1}" type="presParOf" srcId="{4A85B656-7EB6-45E2-BA4D-E727FE918F59}" destId="{1D5FA103-5AC8-46D6-92B7-7DFA972D8178}" srcOrd="2" destOrd="0" presId="urn:microsoft.com/office/officeart/2005/8/layout/hierarchy4"/>
    <dgm:cxn modelId="{A5F414CA-3960-4947-8E20-4C6C6EE13ACD}" type="presParOf" srcId="{1D5FA103-5AC8-46D6-92B7-7DFA972D8178}" destId="{FB76BF6E-6BBA-48F6-97EF-3D0327B1FB65}" srcOrd="0" destOrd="0" presId="urn:microsoft.com/office/officeart/2005/8/layout/hierarchy4"/>
    <dgm:cxn modelId="{76D28455-ACE1-4CB5-AAA3-24ED48DEAA2B}" type="presParOf" srcId="{FB76BF6E-6BBA-48F6-97EF-3D0327B1FB65}" destId="{6ABFD630-4274-426C-AA83-9BF6FE9BD0BA}" srcOrd="0" destOrd="0" presId="urn:microsoft.com/office/officeart/2005/8/layout/hierarchy4"/>
    <dgm:cxn modelId="{D78444A1-AD4A-425F-AFB0-62F96D4F0104}" type="presParOf" srcId="{FB76BF6E-6BBA-48F6-97EF-3D0327B1FB65}" destId="{3EC31877-05E9-4049-9D47-F38027E760D7}" srcOrd="1" destOrd="0" presId="urn:microsoft.com/office/officeart/2005/8/layout/hierarchy4"/>
    <dgm:cxn modelId="{C802FD76-7A17-4C49-8889-CAD54E4F1849}" type="presParOf" srcId="{FB76BF6E-6BBA-48F6-97EF-3D0327B1FB65}" destId="{00CD5BF4-BB8D-4FF8-B02C-B27E3F262B92}" srcOrd="2" destOrd="0" presId="urn:microsoft.com/office/officeart/2005/8/layout/hierarchy4"/>
    <dgm:cxn modelId="{E1980881-7550-46AD-AAEF-7818797BEC2A}" type="presParOf" srcId="{00CD5BF4-BB8D-4FF8-B02C-B27E3F262B92}" destId="{5B4E54BB-AFD3-421D-A8A2-2EFB8746CE2D}" srcOrd="0" destOrd="0" presId="urn:microsoft.com/office/officeart/2005/8/layout/hierarchy4"/>
    <dgm:cxn modelId="{1736F83F-DFDB-40D5-9F65-AF35532864ED}" type="presParOf" srcId="{5B4E54BB-AFD3-421D-A8A2-2EFB8746CE2D}" destId="{AD519118-07C6-48FA-B3C9-486D560AF6A0}" srcOrd="0" destOrd="0" presId="urn:microsoft.com/office/officeart/2005/8/layout/hierarchy4"/>
    <dgm:cxn modelId="{168EE21F-247C-46B6-8E4D-DCE579FD933E}" type="presParOf" srcId="{5B4E54BB-AFD3-421D-A8A2-2EFB8746CE2D}" destId="{8415D440-2639-4B2D-B386-3A7A3D5F27A9}" srcOrd="1" destOrd="0" presId="urn:microsoft.com/office/officeart/2005/8/layout/hierarchy4"/>
    <dgm:cxn modelId="{EED84DB5-1BEF-472C-9BE2-BBF1D5540414}" type="presParOf" srcId="{834704D6-BD5C-40F0-8A8C-6682AE6D45C0}" destId="{D3EF26BD-F1D5-4EA3-A86E-D1B7E291E6C0}" srcOrd="1" destOrd="0" presId="urn:microsoft.com/office/officeart/2005/8/layout/hierarchy4"/>
    <dgm:cxn modelId="{E8E601CA-2EF1-4EF2-BF13-DD202DDFFA8D}" type="presParOf" srcId="{834704D6-BD5C-40F0-8A8C-6682AE6D45C0}" destId="{25E1EA1C-4BDB-4556-8CAA-4544A5B971BD}" srcOrd="2" destOrd="0" presId="urn:microsoft.com/office/officeart/2005/8/layout/hierarchy4"/>
    <dgm:cxn modelId="{B84870BC-7829-457B-A6C7-9025DDC6A107}" type="presParOf" srcId="{25E1EA1C-4BDB-4556-8CAA-4544A5B971BD}" destId="{29733239-DA49-4673-8325-4E7A8175CE7C}" srcOrd="0" destOrd="0" presId="urn:microsoft.com/office/officeart/2005/8/layout/hierarchy4"/>
    <dgm:cxn modelId="{2237E4B6-9B70-428D-9AFE-EA0987C26FC5}" type="presParOf" srcId="{25E1EA1C-4BDB-4556-8CAA-4544A5B971BD}" destId="{BFD52CBB-642A-409B-B4BA-32AAE91404EC}" srcOrd="1" destOrd="0" presId="urn:microsoft.com/office/officeart/2005/8/layout/hierarchy4"/>
    <dgm:cxn modelId="{4007352C-5D97-48F8-A5EF-654E127CA3AB}" type="presParOf" srcId="{25E1EA1C-4BDB-4556-8CAA-4544A5B971BD}" destId="{342DCE06-7270-4181-B7DF-9556E9201EDC}" srcOrd="2" destOrd="0" presId="urn:microsoft.com/office/officeart/2005/8/layout/hierarchy4"/>
    <dgm:cxn modelId="{84EE6AE1-669D-4329-B31C-030AD9AB757C}" type="presParOf" srcId="{342DCE06-7270-4181-B7DF-9556E9201EDC}" destId="{CF623749-CB0C-4489-B0D5-00F50B71F437}" srcOrd="0" destOrd="0" presId="urn:microsoft.com/office/officeart/2005/8/layout/hierarchy4"/>
    <dgm:cxn modelId="{5297D87D-C1EA-47FC-AFEC-D4EDF16554E2}" type="presParOf" srcId="{CF623749-CB0C-4489-B0D5-00F50B71F437}" destId="{6CF19CEE-1B54-4952-8C34-12601EE59300}" srcOrd="0" destOrd="0" presId="urn:microsoft.com/office/officeart/2005/8/layout/hierarchy4"/>
    <dgm:cxn modelId="{5E54B526-68FC-4D4A-98DB-ACC6C713FC1A}" type="presParOf" srcId="{CF623749-CB0C-4489-B0D5-00F50B71F437}" destId="{3D6A3A48-D9EC-4C69-8515-823E23AFCB80}" srcOrd="1" destOrd="0" presId="urn:microsoft.com/office/officeart/2005/8/layout/hierarchy4"/>
    <dgm:cxn modelId="{C3CA01A3-CDDC-4BD4-A9A0-428BC9488A9C}" type="presParOf" srcId="{CF623749-CB0C-4489-B0D5-00F50B71F437}" destId="{AFBAA71D-2DDC-430F-B5FC-A9773BA6E379}" srcOrd="2" destOrd="0" presId="urn:microsoft.com/office/officeart/2005/8/layout/hierarchy4"/>
    <dgm:cxn modelId="{1506938B-1B84-4E84-952D-295202B67C39}" type="presParOf" srcId="{AFBAA71D-2DDC-430F-B5FC-A9773BA6E379}" destId="{F00F3CEB-6645-44F2-AC54-C089709A2B82}" srcOrd="0" destOrd="0" presId="urn:microsoft.com/office/officeart/2005/8/layout/hierarchy4"/>
    <dgm:cxn modelId="{04F99F94-4ADA-4AC4-9E3E-73DFAA28D2DB}" type="presParOf" srcId="{F00F3CEB-6645-44F2-AC54-C089709A2B82}" destId="{698EAD15-4380-4DAA-8342-288769C65BE4}" srcOrd="0" destOrd="0" presId="urn:microsoft.com/office/officeart/2005/8/layout/hierarchy4"/>
    <dgm:cxn modelId="{5DA7D13F-CCEE-445F-9EA1-A965070C8FAA}" type="presParOf" srcId="{F00F3CEB-6645-44F2-AC54-C089709A2B82}" destId="{12AE7151-65F3-4E68-9191-F92CB8EE30A4}" srcOrd="1" destOrd="0" presId="urn:microsoft.com/office/officeart/2005/8/layout/hierarchy4"/>
    <dgm:cxn modelId="{D6DE19F2-5CB1-4372-AFFB-D2435ABC19B9}" type="presParOf" srcId="{AFBAA71D-2DDC-430F-B5FC-A9773BA6E379}" destId="{FC89DACA-0BEF-4CB6-8E52-2E54529A3374}" srcOrd="1" destOrd="0" presId="urn:microsoft.com/office/officeart/2005/8/layout/hierarchy4"/>
    <dgm:cxn modelId="{A1D093A1-B188-4A79-B927-25E3CAA15618}" type="presParOf" srcId="{AFBAA71D-2DDC-430F-B5FC-A9773BA6E379}" destId="{35447242-BBFF-4982-81CE-364F1FD838E5}" srcOrd="2" destOrd="0" presId="urn:microsoft.com/office/officeart/2005/8/layout/hierarchy4"/>
    <dgm:cxn modelId="{3190BE99-66AF-4D79-885F-F2CBDA6A166C}" type="presParOf" srcId="{35447242-BBFF-4982-81CE-364F1FD838E5}" destId="{09F283EE-DA98-4442-8D53-68BF063D758C}" srcOrd="0" destOrd="0" presId="urn:microsoft.com/office/officeart/2005/8/layout/hierarchy4"/>
    <dgm:cxn modelId="{DFF96F46-6189-4D8C-89A6-0C1FFECECB6F}" type="presParOf" srcId="{35447242-BBFF-4982-81CE-364F1FD838E5}" destId="{5A261820-2D4B-4419-AC73-B3817F156E45}" srcOrd="1" destOrd="0" presId="urn:microsoft.com/office/officeart/2005/8/layout/hierarchy4"/>
    <dgm:cxn modelId="{D1B84054-6A21-43F7-B1E6-E939D3AE8235}" type="presParOf" srcId="{AFBAA71D-2DDC-430F-B5FC-A9773BA6E379}" destId="{E73C4BCD-49F4-47DD-BB56-BD9702504587}" srcOrd="3" destOrd="0" presId="urn:microsoft.com/office/officeart/2005/8/layout/hierarchy4"/>
    <dgm:cxn modelId="{EB16ADEA-A6D9-4C68-BA44-0BBB3B42FC78}" type="presParOf" srcId="{AFBAA71D-2DDC-430F-B5FC-A9773BA6E379}" destId="{D2450D37-77C1-41C0-9F87-7FEAF770B445}" srcOrd="4" destOrd="0" presId="urn:microsoft.com/office/officeart/2005/8/layout/hierarchy4"/>
    <dgm:cxn modelId="{8B6B7FC3-D91D-47F3-A251-5D8D64D89BC4}" type="presParOf" srcId="{D2450D37-77C1-41C0-9F87-7FEAF770B445}" destId="{12B4B684-9952-4CC3-A401-DE6A6D938E9A}" srcOrd="0" destOrd="0" presId="urn:microsoft.com/office/officeart/2005/8/layout/hierarchy4"/>
    <dgm:cxn modelId="{D236E56E-57FB-46B7-AEEE-F81D10E19AC1}" type="presParOf" srcId="{D2450D37-77C1-41C0-9F87-7FEAF770B445}" destId="{0A84CE88-2CAA-4F37-A16D-066C4646000E}" srcOrd="1" destOrd="0" presId="urn:microsoft.com/office/officeart/2005/8/layout/hierarchy4"/>
    <dgm:cxn modelId="{0E4FB338-50C9-4C65-8781-B8462EEBB30F}" type="presParOf" srcId="{AFBAA71D-2DDC-430F-B5FC-A9773BA6E379}" destId="{FFA9F343-89B8-4187-B4A9-62CBECCB7D45}" srcOrd="5" destOrd="0" presId="urn:microsoft.com/office/officeart/2005/8/layout/hierarchy4"/>
    <dgm:cxn modelId="{222546A5-7962-47CC-A580-CB3C91B8E2C5}" type="presParOf" srcId="{AFBAA71D-2DDC-430F-B5FC-A9773BA6E379}" destId="{CC7E4142-8FFB-469E-BF30-FE7A21525EF4}" srcOrd="6" destOrd="0" presId="urn:microsoft.com/office/officeart/2005/8/layout/hierarchy4"/>
    <dgm:cxn modelId="{40E5E228-8109-43A5-A367-31E1A1685283}" type="presParOf" srcId="{CC7E4142-8FFB-469E-BF30-FE7A21525EF4}" destId="{080B1710-2381-44A9-B41A-48C65A84E140}" srcOrd="0" destOrd="0" presId="urn:microsoft.com/office/officeart/2005/8/layout/hierarchy4"/>
    <dgm:cxn modelId="{3DB3A904-6FB6-4A31-BD93-484D529A4B8F}" type="presParOf" srcId="{CC7E4142-8FFB-469E-BF30-FE7A21525EF4}" destId="{C4DE6A19-1DFE-4A57-98C4-D50399F29A62}" srcOrd="1" destOrd="0" presId="urn:microsoft.com/office/officeart/2005/8/layout/hierarchy4"/>
    <dgm:cxn modelId="{E340C976-4E4C-48A7-A28C-151BF1191027}" type="presParOf" srcId="{AFBAA71D-2DDC-430F-B5FC-A9773BA6E379}" destId="{EA94486A-4AE8-4AE8-B42A-554A789A9050}" srcOrd="7" destOrd="0" presId="urn:microsoft.com/office/officeart/2005/8/layout/hierarchy4"/>
    <dgm:cxn modelId="{CA8642AA-E418-4F2F-93EE-C136BCE66E15}" type="presParOf" srcId="{AFBAA71D-2DDC-430F-B5FC-A9773BA6E379}" destId="{85572165-8093-45B9-A9F9-71021767789C}" srcOrd="8" destOrd="0" presId="urn:microsoft.com/office/officeart/2005/8/layout/hierarchy4"/>
    <dgm:cxn modelId="{DB27A2D4-4A27-4735-B4CB-51F63F76012F}" type="presParOf" srcId="{85572165-8093-45B9-A9F9-71021767789C}" destId="{A5B0C39B-5EE3-4A58-AD41-01F7749E7BAD}" srcOrd="0" destOrd="0" presId="urn:microsoft.com/office/officeart/2005/8/layout/hierarchy4"/>
    <dgm:cxn modelId="{FE615B11-99DF-40BF-9ADE-F8D396F4F75B}" type="presParOf" srcId="{85572165-8093-45B9-A9F9-71021767789C}" destId="{858DF1E1-E3E1-46F4-BE57-155DE1C1124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9C7F7-C1DA-4E7B-A42F-5C3375090FB7}">
      <dsp:nvSpPr>
        <dsp:cNvPr id="0" name=""/>
        <dsp:cNvSpPr/>
      </dsp:nvSpPr>
      <dsp:spPr>
        <a:xfrm>
          <a:off x="361" y="1886"/>
          <a:ext cx="5895251" cy="884726"/>
        </a:xfrm>
        <a:prstGeom prst="roundRect">
          <a:avLst>
            <a:gd name="adj" fmla="val 10000"/>
          </a:avLst>
        </a:prstGeom>
        <a:gradFill rotWithShape="0">
          <a:gsLst>
            <a:gs pos="0">
              <a:srgbClr val="477BD1">
                <a:alpha val="80000"/>
                <a:hueOff val="0"/>
                <a:satOff val="0"/>
                <a:lumOff val="0"/>
                <a:alphaOff val="0"/>
                <a:tint val="98000"/>
                <a:lumMod val="100000"/>
              </a:srgbClr>
            </a:gs>
            <a:gs pos="100000">
              <a:srgbClr val="477BD1">
                <a:alpha val="8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b="0" kern="1200" dirty="0" smtClean="0">
              <a:solidFill>
                <a:sysClr val="window" lastClr="FFFFFF"/>
              </a:solidFill>
              <a:latin typeface="微软雅黑" panose="020B0503020204020204" pitchFamily="34" charset="-122"/>
              <a:ea typeface="微软雅黑" panose="020B0503020204020204" pitchFamily="34" charset="-122"/>
              <a:cs typeface="+mn-cs"/>
            </a:rPr>
            <a:t>算法层</a:t>
          </a:r>
          <a:endParaRPr lang="zh-CN" altLang="en-US" sz="29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6274" y="27799"/>
        <a:ext cx="5843425" cy="832900"/>
      </dsp:txXfrm>
    </dsp:sp>
    <dsp:sp modelId="{847427EB-F23F-4E78-AB46-1F9FC9531AA5}">
      <dsp:nvSpPr>
        <dsp:cNvPr id="0" name=""/>
        <dsp:cNvSpPr/>
      </dsp:nvSpPr>
      <dsp:spPr>
        <a:xfrm>
          <a:off x="6115" y="963997"/>
          <a:ext cx="953926" cy="884726"/>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0" kern="1200" smtClean="0">
              <a:solidFill>
                <a:sysClr val="window" lastClr="FFFFFF"/>
              </a:solidFill>
              <a:latin typeface="微软雅黑" panose="020B0503020204020204" pitchFamily="34" charset="-122"/>
              <a:ea typeface="微软雅黑" panose="020B0503020204020204" pitchFamily="34" charset="-122"/>
              <a:cs typeface="+mn-cs"/>
            </a:rPr>
            <a:t>邻域</a:t>
          </a:r>
          <a:r>
            <a:rPr lang="en-US" altLang="zh-CN" sz="1700" b="0" kern="120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700" b="0" kern="120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700" b="0" kern="120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sz="17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989910"/>
        <a:ext cx="902100" cy="832900"/>
      </dsp:txXfrm>
    </dsp:sp>
    <dsp:sp modelId="{6ABFD630-4274-426C-AA83-9BF6FE9BD0BA}">
      <dsp:nvSpPr>
        <dsp:cNvPr id="0" name=""/>
        <dsp:cNvSpPr/>
      </dsp:nvSpPr>
      <dsp:spPr>
        <a:xfrm>
          <a:off x="6115" y="1926107"/>
          <a:ext cx="953926" cy="884726"/>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1952020"/>
        <a:ext cx="902100" cy="832900"/>
      </dsp:txXfrm>
    </dsp:sp>
    <dsp:sp modelId="{AD519118-07C6-48FA-B3C9-486D560AF6A0}">
      <dsp:nvSpPr>
        <dsp:cNvPr id="0" name=""/>
        <dsp:cNvSpPr/>
      </dsp:nvSpPr>
      <dsp:spPr>
        <a:xfrm>
          <a:off x="6115" y="2888218"/>
          <a:ext cx="95392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评估</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2914131"/>
        <a:ext cx="902100" cy="832900"/>
      </dsp:txXfrm>
    </dsp:sp>
    <dsp:sp modelId="{29733239-DA49-4673-8325-4E7A8175CE7C}">
      <dsp:nvSpPr>
        <dsp:cNvPr id="0" name=""/>
        <dsp:cNvSpPr/>
      </dsp:nvSpPr>
      <dsp:spPr>
        <a:xfrm>
          <a:off x="1040094" y="963997"/>
          <a:ext cx="4849764" cy="884726"/>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ysClr val="window" lastClr="FFFFFF"/>
              </a:solidFill>
              <a:latin typeface="微软雅黑" panose="020B0503020204020204" pitchFamily="34" charset="-122"/>
              <a:ea typeface="微软雅黑" panose="020B0503020204020204" pitchFamily="34" charset="-122"/>
              <a:cs typeface="+mn-cs"/>
            </a:rPr>
            <a:t>搜索层</a:t>
          </a:r>
          <a:endParaRPr lang="zh-CN" altLang="en-US" sz="17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66007" y="989910"/>
        <a:ext cx="4797938" cy="832900"/>
      </dsp:txXfrm>
    </dsp:sp>
    <dsp:sp modelId="{6CF19CEE-1B54-4952-8C34-12601EE59300}">
      <dsp:nvSpPr>
        <dsp:cNvPr id="0" name=""/>
        <dsp:cNvSpPr/>
      </dsp:nvSpPr>
      <dsp:spPr>
        <a:xfrm>
          <a:off x="1049552" y="1926107"/>
          <a:ext cx="4830847" cy="884637"/>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邻域动作执行</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75462" y="1952017"/>
        <a:ext cx="4779027" cy="832817"/>
      </dsp:txXfrm>
    </dsp:sp>
    <dsp:sp modelId="{698EAD15-4380-4DAA-8342-288769C65BE4}">
      <dsp:nvSpPr>
        <dsp:cNvPr id="0" name=""/>
        <dsp:cNvSpPr/>
      </dsp:nvSpPr>
      <dsp:spPr>
        <a:xfrm>
          <a:off x="1049552"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解向量</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75465" y="2914043"/>
        <a:ext cx="898380" cy="832900"/>
      </dsp:txXfrm>
    </dsp:sp>
    <dsp:sp modelId="{09F283EE-DA98-4442-8D53-68BF063D758C}">
      <dsp:nvSpPr>
        <dsp:cNvPr id="0" name=""/>
        <dsp:cNvSpPr/>
      </dsp:nvSpPr>
      <dsp:spPr>
        <a:xfrm>
          <a:off x="2019713"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更新辅助</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数据结构</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045626" y="2914043"/>
        <a:ext cx="898380" cy="832900"/>
      </dsp:txXfrm>
    </dsp:sp>
    <dsp:sp modelId="{12B4B684-9952-4CC3-A401-DE6A6D938E9A}">
      <dsp:nvSpPr>
        <dsp:cNvPr id="0" name=""/>
        <dsp:cNvSpPr/>
      </dsp:nvSpPr>
      <dsp:spPr>
        <a:xfrm>
          <a:off x="2989873"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禁忌表</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015786" y="2914043"/>
        <a:ext cx="898380" cy="832900"/>
      </dsp:txXfrm>
    </dsp:sp>
    <dsp:sp modelId="{080B1710-2381-44A9-B41A-48C65A84E140}">
      <dsp:nvSpPr>
        <dsp:cNvPr id="0" name=""/>
        <dsp:cNvSpPr/>
      </dsp:nvSpPr>
      <dsp:spPr>
        <a:xfrm>
          <a:off x="3960034"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缓存</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985947" y="2914043"/>
        <a:ext cx="898380" cy="832900"/>
      </dsp:txXfrm>
    </dsp:sp>
    <dsp:sp modelId="{A5B0C39B-5EE3-4A58-AD41-01F7749E7BAD}">
      <dsp:nvSpPr>
        <dsp:cNvPr id="0" name=""/>
        <dsp:cNvSpPr/>
      </dsp:nvSpPr>
      <dsp:spPr>
        <a:xfrm>
          <a:off x="4930194"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kern="1200" dirty="0" smtClean="0">
              <a:solidFill>
                <a:sysClr val="window" lastClr="FFFFFF"/>
              </a:solidFill>
              <a:latin typeface="微软雅黑" panose="020B0503020204020204" pitchFamily="34" charset="-122"/>
              <a:ea typeface="微软雅黑" panose="020B0503020204020204" pitchFamily="34" charset="-122"/>
              <a:cs typeface="+mn-cs"/>
            </a:rPr>
            <a:t>历史最优</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956107" y="2914043"/>
        <a:ext cx="898380" cy="832900"/>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302579-C373-45FD-A9E8-16E53169683F}" type="datetime2">
              <a:rPr lang="zh-CN" altLang="en-US" smtClean="0">
                <a:latin typeface="微软雅黑" panose="020B0503020204020204" pitchFamily="34" charset="-122"/>
                <a:ea typeface="微软雅黑" panose="020B0503020204020204" pitchFamily="34" charset="-122"/>
              </a:rPr>
              <a:t>2018年4月1日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9BB61B9-DA9D-426F-A5EE-AB9E08D76464}" type="datetime2">
              <a:rPr lang="zh-CN" altLang="en-US" smtClean="0"/>
              <a:pPr/>
              <a:t>2018年4月1日</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27CD11A-EED3-40CE-98A3-28FEE84867B3}" type="slidenum">
              <a:rPr lang="en-US" smtClean="0"/>
              <a:pPr/>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rtlCol="0"/>
          <a:lstStyle/>
          <a:p>
            <a:pPr rtl="0"/>
            <a:r>
              <a:rPr lang="zh-CN" altLang="en-US" dirty="0" smtClean="0">
                <a:latin typeface="微软雅黑" panose="020B0503020204020204" pitchFamily="34" charset="-122"/>
                <a:ea typeface="微软雅黑" panose="020B0503020204020204" pitchFamily="34" charset="-122"/>
              </a:rPr>
              <a:t>有的同学学习过运筹学专业课</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有的同学参加过数学建模竞赛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不知道大家对它们有多少理解</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尤其是学过运筹学的同学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有没有觉得学了一大堆高深的理论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但是不知道有什么用</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反正我学线性代数甚至矩阵论的时候都没意识到这些东西可以用来干什么</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直到有一回用一个商业求解器求解一个二次模型的时候看到一个错误提示</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约束矩阵不是半正定的</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提示是英文的</a:t>
            </a:r>
            <a:r>
              <a:rPr lang="en-US" altLang="zh-CN" baseline="0"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rtl="0"/>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这节课我们不讲具体的求解方法</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只讲如何向计算机描述问题然后让它自动解决问题</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形象地说就是我只会教大家开车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不会教大家造车</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但是知道了怎么开车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自然而然就会对造车感兴趣</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或者说对车子内部的东西感兴趣</a:t>
            </a:r>
            <a:r>
              <a:rPr lang="en-US" altLang="zh-CN" dirty="0" smtClean="0">
                <a:latin typeface="微软雅黑" panose="020B0503020204020204" pitchFamily="34" charset="-122"/>
                <a:ea typeface="微软雅黑" panose="020B0503020204020204" pitchFamily="34" charset="-122"/>
              </a:rPr>
              <a:t>.</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希望大家在以后的数学课中能学得更有动力更有意思一点</a:t>
            </a:r>
            <a:r>
              <a:rPr lang="en-US" altLang="zh-CN" baseline="0"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116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停机位分配可以类比背包问题</a:t>
            </a:r>
            <a:r>
              <a:rPr lang="en-US" altLang="zh-CN" dirty="0" smtClean="0"/>
              <a:t>, </a:t>
            </a:r>
            <a:r>
              <a:rPr lang="zh-CN" altLang="en-US" dirty="0" smtClean="0"/>
              <a:t>只是装包里的物品组合有一定概率会发生剧烈的化学反应</a:t>
            </a:r>
            <a:r>
              <a:rPr lang="en-US" altLang="zh-CN" dirty="0" smtClean="0"/>
              <a:t>, </a:t>
            </a:r>
            <a:r>
              <a:rPr lang="zh-CN" altLang="en-US" dirty="0" smtClean="0"/>
              <a:t>你要在保证自己不被炸死的情况下尽可能多地把物品塞包里</a:t>
            </a:r>
            <a:r>
              <a:rPr lang="en-US" altLang="zh-CN" dirty="0" smtClean="0"/>
              <a:t>.</a:t>
            </a:r>
          </a:p>
          <a:p>
            <a:r>
              <a:rPr lang="zh-CN" altLang="en-US" dirty="0" smtClean="0"/>
              <a:t>频谱碎片化可以类比磁盘碎片整理</a:t>
            </a:r>
            <a:r>
              <a:rPr lang="en-US" altLang="zh-CN" dirty="0" smtClean="0"/>
              <a:t>, </a:t>
            </a:r>
            <a:r>
              <a:rPr lang="zh-CN" altLang="en-US" dirty="0" smtClean="0"/>
              <a:t>只是磁盘碎片整理只需要考虑有没有碎片</a:t>
            </a:r>
            <a:r>
              <a:rPr lang="en-US" altLang="zh-CN" dirty="0" smtClean="0"/>
              <a:t>, </a:t>
            </a:r>
            <a:r>
              <a:rPr lang="zh-CN" altLang="en-US" dirty="0" smtClean="0"/>
              <a:t>频谱分配需要评估不同的分配方案哪个更碎</a:t>
            </a:r>
            <a:r>
              <a:rPr lang="en-US" altLang="zh-CN" dirty="0" smtClean="0"/>
              <a:t>.</a:t>
            </a:r>
          </a:p>
          <a:p>
            <a:endParaRPr lang="en-US" altLang="zh-CN" dirty="0" smtClean="0"/>
          </a:p>
          <a:p>
            <a:r>
              <a:rPr lang="zh-CN" altLang="en-US" dirty="0" smtClean="0"/>
              <a:t>看到这种一句话的描述</a:t>
            </a:r>
            <a:r>
              <a:rPr lang="en-US" altLang="zh-CN" dirty="0" smtClean="0"/>
              <a:t>, </a:t>
            </a:r>
            <a:r>
              <a:rPr lang="zh-CN" altLang="en-US" dirty="0" smtClean="0"/>
              <a:t>大家可能对需要做什么决策会比较清楚</a:t>
            </a:r>
            <a:r>
              <a:rPr lang="en-US" altLang="zh-CN" dirty="0" smtClean="0"/>
              <a:t>, </a:t>
            </a:r>
            <a:r>
              <a:rPr lang="zh-CN" altLang="en-US" dirty="0" smtClean="0"/>
              <a:t>但是对目标和约束就稍微模糊了一点</a:t>
            </a:r>
            <a:r>
              <a:rPr lang="en-US" altLang="zh-CN" dirty="0" smtClean="0"/>
              <a:t>, </a:t>
            </a:r>
            <a:r>
              <a:rPr lang="zh-CN" altLang="en-US" dirty="0" smtClean="0"/>
              <a:t>而对有什么已知估计心里完全没谱了</a:t>
            </a:r>
            <a:r>
              <a:rPr lang="en-US" altLang="zh-CN" dirty="0" smtClean="0"/>
              <a:t>.</a:t>
            </a:r>
          </a:p>
          <a:p>
            <a:r>
              <a:rPr lang="zh-CN" altLang="en-US" dirty="0" smtClean="0"/>
              <a:t>大家可以先自己思考</a:t>
            </a:r>
            <a:r>
              <a:rPr lang="en-US" altLang="zh-CN" dirty="0" smtClean="0"/>
              <a:t>, </a:t>
            </a:r>
            <a:r>
              <a:rPr lang="zh-CN" altLang="en-US" dirty="0" smtClean="0"/>
              <a:t>后面有机会可以一起讨论一下</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12</a:t>
            </a:fld>
            <a:endParaRPr lang="en-US" dirty="0"/>
          </a:p>
        </p:txBody>
      </p:sp>
    </p:spTree>
    <p:extLst>
      <p:ext uri="{BB962C8B-B14F-4D97-AF65-F5344CB8AC3E}">
        <p14:creationId xmlns:p14="http://schemas.microsoft.com/office/powerpoint/2010/main" val="2712677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数学建模的好处在于</a:t>
            </a:r>
            <a:r>
              <a:rPr lang="en-US" altLang="zh-CN" dirty="0" smtClean="0"/>
              <a:t>, </a:t>
            </a:r>
            <a:r>
              <a:rPr lang="zh-CN" altLang="en-US" dirty="0" smtClean="0"/>
              <a:t>在现有的技术水平下</a:t>
            </a:r>
            <a:r>
              <a:rPr lang="en-US" altLang="zh-CN" dirty="0" smtClean="0"/>
              <a:t>, </a:t>
            </a:r>
            <a:r>
              <a:rPr lang="zh-CN" altLang="en-US" dirty="0" smtClean="0"/>
              <a:t>计算机是可以直接理解建模语言的</a:t>
            </a:r>
            <a:r>
              <a:rPr lang="en-US" altLang="zh-CN" dirty="0" smtClean="0"/>
              <a:t>. </a:t>
            </a:r>
            <a:r>
              <a:rPr lang="zh-CN" altLang="en-US" dirty="0" smtClean="0"/>
              <a:t>于是对于简单问题</a:t>
            </a:r>
            <a:r>
              <a:rPr lang="en-US" altLang="zh-CN" dirty="0" smtClean="0"/>
              <a:t>, </a:t>
            </a:r>
            <a:r>
              <a:rPr lang="zh-CN" altLang="en-US" dirty="0" smtClean="0"/>
              <a:t>完成了建模就完成了求解</a:t>
            </a:r>
            <a:r>
              <a:rPr lang="en-US" altLang="zh-CN" dirty="0" smtClean="0"/>
              <a:t>.</a:t>
            </a:r>
          </a:p>
          <a:p>
            <a:r>
              <a:rPr lang="zh-CN" altLang="en-US" dirty="0" smtClean="0"/>
              <a:t>但是前面说了那么多</a:t>
            </a:r>
            <a:r>
              <a:rPr lang="en-US" altLang="zh-CN" dirty="0" smtClean="0"/>
              <a:t>, </a:t>
            </a:r>
            <a:r>
              <a:rPr lang="zh-CN" altLang="en-US" dirty="0" smtClean="0"/>
              <a:t>还是自然语言的描述</a:t>
            </a:r>
            <a:r>
              <a:rPr lang="en-US" altLang="zh-CN" dirty="0" smtClean="0"/>
              <a:t>, </a:t>
            </a:r>
            <a:r>
              <a:rPr lang="zh-CN" altLang="en-US" dirty="0" smtClean="0"/>
              <a:t>计算机能理解的形式化的描述又是怎样的呢</a:t>
            </a:r>
            <a:r>
              <a:rPr lang="en-US" altLang="zh-CN" dirty="0" smtClean="0"/>
              <a:t>?</a:t>
            </a:r>
          </a:p>
          <a:p>
            <a:endParaRPr lang="en-US" altLang="zh-CN" dirty="0" smtClean="0"/>
          </a:p>
          <a:p>
            <a:r>
              <a:rPr lang="zh-CN" altLang="en-US" dirty="0" smtClean="0"/>
              <a:t>需要特殊说明的是</a:t>
            </a:r>
            <a:r>
              <a:rPr lang="en-US" altLang="zh-CN" dirty="0" smtClean="0"/>
              <a:t>, </a:t>
            </a:r>
            <a:r>
              <a:rPr lang="zh-CN" altLang="en-US" dirty="0" smtClean="0"/>
              <a:t>问题归约里面最经典的是 </a:t>
            </a:r>
            <a:r>
              <a:rPr lang="en-US" altLang="zh-CN" dirty="0" smtClean="0"/>
              <a:t>NP </a:t>
            </a:r>
            <a:r>
              <a:rPr lang="zh-CN" altLang="en-US" dirty="0" smtClean="0"/>
              <a:t>完全问题的归约</a:t>
            </a:r>
            <a:r>
              <a:rPr lang="en-US" altLang="zh-CN" dirty="0" smtClean="0"/>
              <a:t>, </a:t>
            </a:r>
            <a:r>
              <a:rPr lang="zh-CN" altLang="en-US" dirty="0" smtClean="0"/>
              <a:t>而这颗归约树的根节点就是 </a:t>
            </a:r>
            <a:r>
              <a:rPr lang="en-US" altLang="zh-CN" dirty="0" smtClean="0"/>
              <a:t>SAT </a:t>
            </a:r>
            <a:r>
              <a:rPr lang="zh-CN" altLang="en-US" dirty="0" smtClean="0"/>
              <a:t>问题</a:t>
            </a:r>
            <a:r>
              <a:rPr lang="en-US" altLang="zh-CN" dirty="0" smtClean="0"/>
              <a:t>.</a:t>
            </a:r>
          </a:p>
          <a:p>
            <a:r>
              <a:rPr lang="zh-CN" altLang="en-US" dirty="0" smtClean="0"/>
              <a:t>所以用 </a:t>
            </a:r>
            <a:r>
              <a:rPr lang="en-US" altLang="zh-CN" dirty="0" smtClean="0"/>
              <a:t>SAT </a:t>
            </a:r>
            <a:r>
              <a:rPr lang="zh-CN" altLang="en-US" dirty="0" smtClean="0"/>
              <a:t>问题对其他问题编码本质上也是一种归约</a:t>
            </a:r>
            <a:r>
              <a:rPr lang="en-US" altLang="zh-CN" dirty="0" smtClean="0"/>
              <a:t>, </a:t>
            </a:r>
            <a:r>
              <a:rPr lang="zh-CN" altLang="en-US" dirty="0" smtClean="0"/>
              <a:t>但是直接对一个问题进行编码和通过巧妙的构造将问题完美地映射到 </a:t>
            </a:r>
            <a:r>
              <a:rPr lang="en-US" altLang="zh-CN" dirty="0" smtClean="0"/>
              <a:t>SAT </a:t>
            </a:r>
            <a:r>
              <a:rPr lang="zh-CN" altLang="en-US" dirty="0" smtClean="0"/>
              <a:t>问题</a:t>
            </a:r>
            <a:r>
              <a:rPr lang="en-US" altLang="zh-CN" dirty="0" smtClean="0"/>
              <a:t>, </a:t>
            </a:r>
            <a:r>
              <a:rPr lang="zh-CN" altLang="en-US" dirty="0" smtClean="0"/>
              <a:t>在思维模式上稍有区别</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13</a:t>
            </a:fld>
            <a:endParaRPr lang="en-US" dirty="0"/>
          </a:p>
        </p:txBody>
      </p:sp>
    </p:spTree>
    <p:extLst>
      <p:ext uri="{BB962C8B-B14F-4D97-AF65-F5344CB8AC3E}">
        <p14:creationId xmlns:p14="http://schemas.microsoft.com/office/powerpoint/2010/main" val="1401641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图中右边的圈是图着色问题</a:t>
            </a:r>
            <a:r>
              <a:rPr lang="en-US" altLang="zh-CN" dirty="0" smtClean="0"/>
              <a:t>, </a:t>
            </a:r>
            <a:r>
              <a:rPr lang="zh-CN" altLang="en-US" dirty="0" smtClean="0"/>
              <a:t>大家前面已经接触过了</a:t>
            </a:r>
            <a:r>
              <a:rPr lang="en-US" altLang="zh-CN" dirty="0" smtClean="0"/>
              <a:t>. </a:t>
            </a:r>
            <a:r>
              <a:rPr lang="zh-CN" altLang="en-US" dirty="0" smtClean="0"/>
              <a:t>左边的圈是最大团问题</a:t>
            </a:r>
            <a:r>
              <a:rPr lang="en-US" altLang="zh-CN" dirty="0" smtClean="0"/>
              <a:t>, </a:t>
            </a:r>
            <a:r>
              <a:rPr lang="zh-CN" altLang="en-US" smtClean="0"/>
              <a:t>后面可能会</a:t>
            </a:r>
            <a:r>
              <a:rPr lang="zh-CN" altLang="en-US" dirty="0" smtClean="0"/>
              <a:t>有一个专题报告</a:t>
            </a:r>
            <a:r>
              <a:rPr lang="en-US" altLang="zh-CN" dirty="0" smtClean="0"/>
              <a:t>.</a:t>
            </a:r>
          </a:p>
          <a:p>
            <a:r>
              <a:rPr lang="zh-CN" altLang="en-US" dirty="0" smtClean="0"/>
              <a:t>作为比较接近树根的基础问题</a:t>
            </a:r>
            <a:r>
              <a:rPr lang="en-US" altLang="zh-CN" dirty="0" smtClean="0"/>
              <a:t>, </a:t>
            </a:r>
            <a:r>
              <a:rPr lang="zh-CN" altLang="en-US" dirty="0" smtClean="0"/>
              <a:t>它们的研究价值是非常重大的</a:t>
            </a:r>
            <a:r>
              <a:rPr lang="en-US" altLang="zh-CN" dirty="0" smtClean="0"/>
              <a:t>.</a:t>
            </a:r>
          </a:p>
          <a:p>
            <a:endParaRPr lang="en-US" altLang="zh-CN" dirty="0" smtClean="0"/>
          </a:p>
          <a:p>
            <a:r>
              <a:rPr lang="zh-CN" altLang="en-US" dirty="0" smtClean="0"/>
              <a:t>这里又给大家留个思考题</a:t>
            </a:r>
            <a:r>
              <a:rPr lang="en-US" altLang="zh-CN" dirty="0" smtClean="0"/>
              <a:t>, </a:t>
            </a:r>
            <a:r>
              <a:rPr lang="zh-CN" altLang="en-US" dirty="0" smtClean="0"/>
              <a:t>为什么背包问题是 </a:t>
            </a:r>
            <a:r>
              <a:rPr lang="en-US" altLang="zh-CN" dirty="0" smtClean="0"/>
              <a:t>NP </a:t>
            </a:r>
            <a:r>
              <a:rPr lang="zh-CN" altLang="en-US" dirty="0" smtClean="0"/>
              <a:t>问题</a:t>
            </a:r>
            <a:r>
              <a:rPr lang="en-US" altLang="zh-CN" dirty="0" smtClean="0"/>
              <a:t>? </a:t>
            </a:r>
            <a:r>
              <a:rPr lang="zh-CN" altLang="en-US" dirty="0" smtClean="0"/>
              <a:t>它不是可以用多项式时间的动态规划算法求解吗</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14</a:t>
            </a:fld>
            <a:endParaRPr lang="en-US" dirty="0"/>
          </a:p>
        </p:txBody>
      </p:sp>
    </p:spTree>
    <p:extLst>
      <p:ext uri="{BB962C8B-B14F-4D97-AF65-F5344CB8AC3E}">
        <p14:creationId xmlns:p14="http://schemas.microsoft.com/office/powerpoint/2010/main" val="129936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下面我们先把重点放到数学规划上</a:t>
            </a:r>
            <a:r>
              <a:rPr lang="en-US" altLang="zh-CN" dirty="0" smtClean="0"/>
              <a:t>.</a:t>
            </a:r>
          </a:p>
          <a:p>
            <a:r>
              <a:rPr lang="zh-CN" altLang="en-US" dirty="0" smtClean="0"/>
              <a:t>数学规划又可以细分出一大堆自类别</a:t>
            </a:r>
            <a:r>
              <a:rPr lang="en-US" altLang="zh-CN" dirty="0" smtClean="0"/>
              <a:t>, </a:t>
            </a:r>
            <a:r>
              <a:rPr lang="zh-CN" altLang="en-US" dirty="0" smtClean="0"/>
              <a:t>其中有的简单</a:t>
            </a:r>
            <a:r>
              <a:rPr lang="en-US" altLang="zh-CN" dirty="0" smtClean="0"/>
              <a:t>, </a:t>
            </a:r>
            <a:r>
              <a:rPr lang="zh-CN" altLang="en-US" dirty="0" smtClean="0"/>
              <a:t>有的复杂</a:t>
            </a:r>
            <a:r>
              <a:rPr lang="en-US" altLang="zh-CN" dirty="0" smtClean="0"/>
              <a:t>.</a:t>
            </a:r>
          </a:p>
          <a:p>
            <a:r>
              <a:rPr lang="zh-CN" altLang="en-US" dirty="0" smtClean="0"/>
              <a:t>那么什么样的问题是简单问题</a:t>
            </a:r>
            <a:r>
              <a:rPr lang="en-US" altLang="zh-CN" dirty="0" smtClean="0"/>
              <a:t>, </a:t>
            </a:r>
            <a:r>
              <a:rPr lang="zh-CN" altLang="en-US" dirty="0" smtClean="0"/>
              <a:t>什么样的问题是困难的问题呢</a:t>
            </a:r>
            <a:r>
              <a:rPr lang="en-US" altLang="zh-CN" dirty="0" smtClean="0"/>
              <a:t>?</a:t>
            </a:r>
          </a:p>
          <a:p>
            <a:endParaRPr lang="en-US" altLang="zh-CN" dirty="0" smtClean="0"/>
          </a:p>
          <a:p>
            <a:r>
              <a:rPr lang="zh-CN" altLang="en-US" dirty="0" smtClean="0"/>
              <a:t>其中 </a:t>
            </a:r>
            <a:r>
              <a:rPr lang="en-US" altLang="zh-CN" dirty="0" smtClean="0"/>
              <a:t>SOCP </a:t>
            </a:r>
            <a:r>
              <a:rPr lang="zh-CN" altLang="en-US" dirty="0" smtClean="0"/>
              <a:t>是 </a:t>
            </a:r>
            <a:r>
              <a:rPr lang="en-US" altLang="zh-CN" dirty="0" smtClean="0"/>
              <a:t>QP </a:t>
            </a:r>
            <a:r>
              <a:rPr lang="zh-CN" altLang="en-US" dirty="0" smtClean="0"/>
              <a:t>的特例</a:t>
            </a:r>
            <a:r>
              <a:rPr lang="en-US" altLang="zh-CN" dirty="0" smtClean="0"/>
              <a:t>, </a:t>
            </a:r>
            <a:r>
              <a:rPr lang="zh-CN" altLang="en-US" dirty="0" smtClean="0"/>
              <a:t>其目标中的系数矩阵 </a:t>
            </a:r>
            <a:r>
              <a:rPr lang="en-US" altLang="zh-CN" dirty="0" smtClean="0"/>
              <a:t>Q </a:t>
            </a:r>
            <a:r>
              <a:rPr lang="zh-CN" altLang="en-US" dirty="0" smtClean="0"/>
              <a:t>是正定 </a:t>
            </a:r>
            <a:r>
              <a:rPr lang="en-US" altLang="zh-CN" dirty="0" smtClean="0"/>
              <a:t>(positive definite) </a:t>
            </a:r>
            <a:r>
              <a:rPr lang="zh-CN" altLang="en-US" dirty="0" smtClean="0"/>
              <a:t>的</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15</a:t>
            </a:fld>
            <a:endParaRPr lang="en-US" dirty="0"/>
          </a:p>
        </p:txBody>
      </p:sp>
    </p:spTree>
    <p:extLst>
      <p:ext uri="{BB962C8B-B14F-4D97-AF65-F5344CB8AC3E}">
        <p14:creationId xmlns:p14="http://schemas.microsoft.com/office/powerpoint/2010/main" val="969071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生产实践中遇到的绝大多数问题都可以用线性规划的标准型描述</a:t>
            </a:r>
            <a:r>
              <a:rPr lang="en-US" altLang="zh-CN" dirty="0" smtClean="0"/>
              <a:t>.</a:t>
            </a:r>
          </a:p>
          <a:p>
            <a:r>
              <a:rPr lang="zh-CN" altLang="en-US" dirty="0" smtClean="0"/>
              <a:t>下面我们以线性规划的标准型为例</a:t>
            </a:r>
            <a:r>
              <a:rPr lang="en-US" altLang="zh-CN" dirty="0" smtClean="0"/>
              <a:t>, </a:t>
            </a:r>
            <a:r>
              <a:rPr lang="zh-CN" altLang="en-US" dirty="0" smtClean="0"/>
              <a:t>看看前面说的建模要素在形式化的语言中长什么样</a:t>
            </a:r>
            <a:r>
              <a:rPr lang="en-US" altLang="zh-CN" dirty="0" smtClean="0"/>
              <a:t>.</a:t>
            </a:r>
          </a:p>
          <a:p>
            <a:endParaRPr lang="en-US" altLang="zh-CN" dirty="0" smtClean="0"/>
          </a:p>
          <a:p>
            <a:r>
              <a:rPr lang="zh-CN" altLang="en-US" dirty="0" smtClean="0"/>
              <a:t>注意矩阵形式中的粗体</a:t>
            </a:r>
            <a:r>
              <a:rPr lang="en-US" altLang="zh-CN" dirty="0" smtClean="0"/>
              <a:t>, </a:t>
            </a:r>
            <a:r>
              <a:rPr lang="zh-CN" altLang="en-US" dirty="0" smtClean="0"/>
              <a:t>表示是向量或矩阵</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16</a:t>
            </a:fld>
            <a:endParaRPr lang="en-US" dirty="0"/>
          </a:p>
        </p:txBody>
      </p:sp>
    </p:spTree>
    <p:extLst>
      <p:ext uri="{BB962C8B-B14F-4D97-AF65-F5344CB8AC3E}">
        <p14:creationId xmlns:p14="http://schemas.microsoft.com/office/powerpoint/2010/main" val="1452398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决策</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17</a:t>
            </a:fld>
            <a:endParaRPr lang="en-US" dirty="0"/>
          </a:p>
        </p:txBody>
      </p:sp>
    </p:spTree>
    <p:extLst>
      <p:ext uri="{BB962C8B-B14F-4D97-AF65-F5344CB8AC3E}">
        <p14:creationId xmlns:p14="http://schemas.microsoft.com/office/powerpoint/2010/main" val="1588396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已知</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18</a:t>
            </a:fld>
            <a:endParaRPr lang="en-US" dirty="0"/>
          </a:p>
        </p:txBody>
      </p:sp>
    </p:spTree>
    <p:extLst>
      <p:ext uri="{BB962C8B-B14F-4D97-AF65-F5344CB8AC3E}">
        <p14:creationId xmlns:p14="http://schemas.microsoft.com/office/powerpoint/2010/main" val="3396547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19</a:t>
            </a:fld>
            <a:endParaRPr lang="en-US" dirty="0"/>
          </a:p>
        </p:txBody>
      </p:sp>
    </p:spTree>
    <p:extLst>
      <p:ext uri="{BB962C8B-B14F-4D97-AF65-F5344CB8AC3E}">
        <p14:creationId xmlns:p14="http://schemas.microsoft.com/office/powerpoint/2010/main" val="146303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约束</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20</a:t>
            </a:fld>
            <a:endParaRPr lang="en-US" dirty="0"/>
          </a:p>
        </p:txBody>
      </p:sp>
    </p:spTree>
    <p:extLst>
      <p:ext uri="{BB962C8B-B14F-4D97-AF65-F5344CB8AC3E}">
        <p14:creationId xmlns:p14="http://schemas.microsoft.com/office/powerpoint/2010/main" val="2036411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在实际应用中</a:t>
            </a:r>
            <a:r>
              <a:rPr lang="en-US" altLang="zh-CN" dirty="0" smtClean="0"/>
              <a:t>, </a:t>
            </a:r>
            <a:r>
              <a:rPr lang="zh-CN" altLang="en-US" dirty="0" smtClean="0"/>
              <a:t>例如写论文或者编程实现时</a:t>
            </a:r>
            <a:r>
              <a:rPr lang="en-US" altLang="zh-CN" dirty="0" smtClean="0"/>
              <a:t>, </a:t>
            </a:r>
            <a:r>
              <a:rPr lang="zh-CN" altLang="en-US" dirty="0" smtClean="0"/>
              <a:t>往往需要对原始模型进行矩阵变换或者说移项才能得到标准型</a:t>
            </a:r>
            <a:r>
              <a:rPr lang="en-US" altLang="zh-CN" dirty="0" smtClean="0"/>
              <a:t>.</a:t>
            </a:r>
          </a:p>
          <a:p>
            <a:r>
              <a:rPr lang="zh-CN" altLang="en-US" dirty="0" smtClean="0"/>
              <a:t>经过这样一翻折腾会丢失很多原始问题的特征</a:t>
            </a:r>
            <a:r>
              <a:rPr lang="en-US" altLang="zh-CN" dirty="0" smtClean="0"/>
              <a:t>, </a:t>
            </a:r>
            <a:r>
              <a:rPr lang="zh-CN" altLang="en-US" dirty="0" smtClean="0"/>
              <a:t>虽然更容易被计算机理解</a:t>
            </a:r>
            <a:r>
              <a:rPr lang="en-US" altLang="zh-CN" dirty="0" smtClean="0"/>
              <a:t>, </a:t>
            </a:r>
            <a:r>
              <a:rPr lang="zh-CN" altLang="en-US" dirty="0" smtClean="0"/>
              <a:t>但是对人来说可读性就变差了很多</a:t>
            </a:r>
            <a:r>
              <a:rPr lang="en-US" altLang="zh-CN" dirty="0" smtClean="0"/>
              <a:t>.</a:t>
            </a:r>
          </a:p>
          <a:p>
            <a:r>
              <a:rPr lang="zh-CN" altLang="en-US" dirty="0" smtClean="0"/>
              <a:t>而事实上化为标准型的方法其实很简单</a:t>
            </a:r>
            <a:r>
              <a:rPr lang="en-US" altLang="zh-CN" dirty="0" smtClean="0"/>
              <a:t>, </a:t>
            </a:r>
            <a:r>
              <a:rPr lang="zh-CN" altLang="en-US" dirty="0" smtClean="0"/>
              <a:t>不需要大家重复造轮子</a:t>
            </a:r>
            <a:r>
              <a:rPr lang="en-US" altLang="zh-CN" dirty="0" smtClean="0"/>
              <a:t>, </a:t>
            </a:r>
            <a:r>
              <a:rPr lang="zh-CN" altLang="en-US" dirty="0" smtClean="0"/>
              <a:t>所以平常建模都会使用一般型</a:t>
            </a:r>
            <a:r>
              <a:rPr lang="en-US" altLang="zh-CN" dirty="0" smtClean="0"/>
              <a:t>.</a:t>
            </a:r>
          </a:p>
          <a:p>
            <a:endParaRPr lang="en-US" altLang="zh-CN" dirty="0" smtClean="0"/>
          </a:p>
          <a:p>
            <a:r>
              <a:rPr lang="zh-CN" altLang="en-US" dirty="0" smtClean="0"/>
              <a:t>所谓一般型</a:t>
            </a:r>
            <a:r>
              <a:rPr lang="en-US" altLang="zh-CN" dirty="0" smtClean="0"/>
              <a:t>, </a:t>
            </a:r>
            <a:r>
              <a:rPr lang="zh-CN" altLang="en-US" dirty="0" smtClean="0"/>
              <a:t>就是描述方式不用那么刻板</a:t>
            </a:r>
            <a:r>
              <a:rPr lang="en-US" altLang="zh-CN" dirty="0" smtClean="0"/>
              <a:t>, </a:t>
            </a:r>
            <a:r>
              <a:rPr lang="zh-CN" altLang="en-US" dirty="0" smtClean="0"/>
              <a:t>可以更加灵活</a:t>
            </a:r>
            <a:r>
              <a:rPr lang="en-US" altLang="zh-CN" dirty="0" smtClean="0"/>
              <a:t>, </a:t>
            </a:r>
            <a:r>
              <a:rPr lang="zh-CN" altLang="en-US" dirty="0" smtClean="0"/>
              <a:t>但是灵活的代价就是可能出现不准确</a:t>
            </a:r>
            <a:r>
              <a:rPr lang="en-US" altLang="zh-CN" dirty="0" smtClean="0"/>
              <a:t>.</a:t>
            </a:r>
          </a:p>
          <a:p>
            <a:r>
              <a:rPr lang="zh-CN" altLang="en-US" dirty="0" smtClean="0"/>
              <a:t>下面我来讲讲我在做实际问题的过程中总结的一些经验</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21</a:t>
            </a:fld>
            <a:endParaRPr lang="en-US" dirty="0"/>
          </a:p>
        </p:txBody>
      </p:sp>
    </p:spTree>
    <p:extLst>
      <p:ext uri="{BB962C8B-B14F-4D97-AF65-F5344CB8AC3E}">
        <p14:creationId xmlns:p14="http://schemas.microsoft.com/office/powerpoint/2010/main" val="260416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对于已经上过相关专业课的同学</a:t>
            </a:r>
            <a:r>
              <a:rPr lang="en-US" altLang="zh-CN" dirty="0" smtClean="0"/>
              <a:t>, </a:t>
            </a:r>
            <a:r>
              <a:rPr lang="zh-CN" altLang="en-US" dirty="0" smtClean="0"/>
              <a:t>你们对这些内容的理解可能比我更加深刻</a:t>
            </a:r>
            <a:r>
              <a:rPr lang="en-US" altLang="zh-CN" dirty="0" smtClean="0"/>
              <a:t>, </a:t>
            </a:r>
            <a:r>
              <a:rPr lang="zh-CN" altLang="en-US" dirty="0" smtClean="0"/>
              <a:t>希望这些同学能够积极参与互动</a:t>
            </a:r>
            <a:r>
              <a:rPr lang="en-US" altLang="zh-CN" dirty="0" smtClean="0"/>
              <a:t>, </a:t>
            </a:r>
            <a:r>
              <a:rPr lang="zh-CN" altLang="en-US" dirty="0" smtClean="0"/>
              <a:t>同时照顾一下没接触过相关知识的同学</a:t>
            </a:r>
            <a:r>
              <a:rPr lang="en-US" altLang="zh-CN" dirty="0" smtClean="0"/>
              <a:t>, </a:t>
            </a:r>
            <a:r>
              <a:rPr lang="zh-CN" altLang="en-US" dirty="0" smtClean="0"/>
              <a:t>不要嫌弃我讲得简单或者讲得慢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a:t>
            </a:fld>
            <a:endParaRPr lang="en-US" dirty="0"/>
          </a:p>
        </p:txBody>
      </p:sp>
    </p:spTree>
    <p:extLst>
      <p:ext uri="{BB962C8B-B14F-4D97-AF65-F5344CB8AC3E}">
        <p14:creationId xmlns:p14="http://schemas.microsoft.com/office/powerpoint/2010/main" val="2902990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怎么把一个数学模型转换成标准型然后进行求解不是这次讲课的内容</a:t>
            </a:r>
            <a:r>
              <a:rPr lang="en-US" altLang="zh-CN" dirty="0" smtClean="0"/>
              <a:t>, </a:t>
            </a:r>
            <a:r>
              <a:rPr lang="zh-CN" altLang="en-US" dirty="0" smtClean="0"/>
              <a:t>因为已经有很多现成的求解器可以理解前面说的数学模型了</a:t>
            </a:r>
            <a:r>
              <a:rPr lang="en-US" altLang="zh-CN" dirty="0" smtClean="0"/>
              <a:t>.</a:t>
            </a:r>
          </a:p>
          <a:p>
            <a:endParaRPr lang="en-US" altLang="zh-CN" dirty="0" smtClean="0"/>
          </a:p>
          <a:p>
            <a:r>
              <a:rPr lang="en-US" altLang="zh-CN" dirty="0" smtClean="0"/>
              <a:t>Gurobi </a:t>
            </a:r>
            <a:r>
              <a:rPr lang="zh-CN" altLang="en-US" dirty="0" smtClean="0"/>
              <a:t>是三个人的名字拼起来的</a:t>
            </a:r>
            <a:r>
              <a:rPr lang="en-US" altLang="zh-CN" dirty="0" smtClean="0"/>
              <a:t>, </a:t>
            </a:r>
            <a:r>
              <a:rPr lang="zh-CN" altLang="en-US" dirty="0" smtClean="0"/>
              <a:t>其中 </a:t>
            </a:r>
            <a:r>
              <a:rPr lang="en-US" altLang="zh-CN" dirty="0" err="1" smtClean="0"/>
              <a:t>Gu</a:t>
            </a:r>
            <a:r>
              <a:rPr lang="en-US" altLang="zh-CN" dirty="0" smtClean="0"/>
              <a:t> </a:t>
            </a:r>
            <a:r>
              <a:rPr lang="zh-CN" altLang="en-US" dirty="0" smtClean="0"/>
              <a:t>还是个中国人 </a:t>
            </a:r>
            <a:r>
              <a:rPr lang="en-US" altLang="zh-CN" dirty="0" smtClean="0"/>
              <a:t>(</a:t>
            </a:r>
            <a:r>
              <a:rPr lang="zh-CN" altLang="en-US" dirty="0" smtClean="0"/>
              <a:t>顾宗浩</a:t>
            </a:r>
            <a:r>
              <a:rPr lang="en-US" altLang="zh-CN" dirty="0" smtClean="0"/>
              <a:t>, </a:t>
            </a:r>
            <a:r>
              <a:rPr lang="zh-CN" altLang="en-US" dirty="0" smtClean="0"/>
              <a:t>同济大学</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23</a:t>
            </a:fld>
            <a:endParaRPr lang="en-US" dirty="0"/>
          </a:p>
        </p:txBody>
      </p:sp>
    </p:spTree>
    <p:extLst>
      <p:ext uri="{BB962C8B-B14F-4D97-AF65-F5344CB8AC3E}">
        <p14:creationId xmlns:p14="http://schemas.microsoft.com/office/powerpoint/2010/main" val="79512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24</a:t>
            </a:fld>
            <a:endParaRPr lang="en-US" dirty="0"/>
          </a:p>
        </p:txBody>
      </p:sp>
    </p:spTree>
    <p:extLst>
      <p:ext uri="{BB962C8B-B14F-4D97-AF65-F5344CB8AC3E}">
        <p14:creationId xmlns:p14="http://schemas.microsoft.com/office/powerpoint/2010/main" val="1570976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25</a:t>
            </a:fld>
            <a:endParaRPr lang="en-US" dirty="0"/>
          </a:p>
        </p:txBody>
      </p:sp>
    </p:spTree>
    <p:extLst>
      <p:ext uri="{BB962C8B-B14F-4D97-AF65-F5344CB8AC3E}">
        <p14:creationId xmlns:p14="http://schemas.microsoft.com/office/powerpoint/2010/main" val="909301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26</a:t>
            </a:fld>
            <a:endParaRPr lang="en-US" dirty="0"/>
          </a:p>
        </p:txBody>
      </p:sp>
    </p:spTree>
    <p:extLst>
      <p:ext uri="{BB962C8B-B14F-4D97-AF65-F5344CB8AC3E}">
        <p14:creationId xmlns:p14="http://schemas.microsoft.com/office/powerpoint/2010/main" val="10040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严格地说</a:t>
            </a:r>
            <a:r>
              <a:rPr lang="en-US" altLang="zh-CN" dirty="0" smtClean="0"/>
              <a:t>, </a:t>
            </a:r>
            <a:r>
              <a:rPr lang="zh-CN" altLang="en-US" dirty="0" smtClean="0"/>
              <a:t>最大化真子句数量其实是 </a:t>
            </a:r>
            <a:r>
              <a:rPr lang="en-US" altLang="zh-CN" dirty="0" smtClean="0"/>
              <a:t>MAX-SAT </a:t>
            </a:r>
            <a:r>
              <a:rPr lang="zh-CN" altLang="en-US" dirty="0" smtClean="0"/>
              <a:t>问题的特例</a:t>
            </a:r>
            <a:r>
              <a:rPr lang="en-US" altLang="zh-CN" dirty="0" smtClean="0"/>
              <a:t>, </a:t>
            </a:r>
            <a:r>
              <a:rPr lang="zh-CN" altLang="en-US" dirty="0" smtClean="0"/>
              <a:t>即所有子句均为软子句且权重均为 </a:t>
            </a:r>
            <a:r>
              <a:rPr lang="en-US" altLang="zh-CN" dirty="0" smtClean="0"/>
              <a:t>1.</a:t>
            </a:r>
          </a:p>
          <a:p>
            <a:r>
              <a:rPr lang="zh-CN" altLang="en-US" dirty="0" smtClean="0"/>
              <a:t>当表达式可满足时</a:t>
            </a:r>
            <a:r>
              <a:rPr lang="en-US" altLang="zh-CN" dirty="0" smtClean="0"/>
              <a:t>, </a:t>
            </a:r>
            <a:r>
              <a:rPr lang="zh-CN" altLang="en-US" baseline="0" dirty="0" smtClean="0"/>
              <a:t>上述 </a:t>
            </a:r>
            <a:r>
              <a:rPr lang="en-US" altLang="zh-CN" baseline="0" dirty="0" smtClean="0"/>
              <a:t>MAX-SAT </a:t>
            </a:r>
            <a:r>
              <a:rPr lang="zh-CN" altLang="en-US" baseline="0" dirty="0" smtClean="0"/>
              <a:t>问题的最优解一定是 </a:t>
            </a:r>
            <a:r>
              <a:rPr lang="en-US" altLang="zh-CN" baseline="0" dirty="0" smtClean="0"/>
              <a:t>SAT </a:t>
            </a:r>
            <a:r>
              <a:rPr lang="zh-CN" altLang="en-US" baseline="0" dirty="0" smtClean="0"/>
              <a:t>问题的可行解</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27</a:t>
            </a:fld>
            <a:endParaRPr lang="en-US" dirty="0"/>
          </a:p>
        </p:txBody>
      </p:sp>
    </p:spTree>
    <p:extLst>
      <p:ext uri="{BB962C8B-B14F-4D97-AF65-F5344CB8AC3E}">
        <p14:creationId xmlns:p14="http://schemas.microsoft.com/office/powerpoint/2010/main" val="1224685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Pareto optimal solution?</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28</a:t>
            </a:fld>
            <a:endParaRPr lang="en-US" dirty="0"/>
          </a:p>
        </p:txBody>
      </p:sp>
    </p:spTree>
    <p:extLst>
      <p:ext uri="{BB962C8B-B14F-4D97-AF65-F5344CB8AC3E}">
        <p14:creationId xmlns:p14="http://schemas.microsoft.com/office/powerpoint/2010/main" val="1408156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29</a:t>
            </a:fld>
            <a:endParaRPr lang="en-US" dirty="0"/>
          </a:p>
        </p:txBody>
      </p:sp>
    </p:spTree>
    <p:extLst>
      <p:ext uri="{BB962C8B-B14F-4D97-AF65-F5344CB8AC3E}">
        <p14:creationId xmlns:p14="http://schemas.microsoft.com/office/powerpoint/2010/main" val="4004150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线性加权模拟实现中如果目标优先级过多或者某个目标取值范围很大</a:t>
            </a:r>
            <a:endParaRPr lang="en-US" altLang="zh-CN" dirty="0" smtClean="0"/>
          </a:p>
          <a:p>
            <a:endParaRPr lang="en-US" altLang="zh-CN" dirty="0" smtClean="0"/>
          </a:p>
          <a:p>
            <a:r>
              <a:rPr lang="zh-CN" altLang="en-US" dirty="0" smtClean="0"/>
              <a:t>朴素实现中如何实现低优先级目标函数值相同时选择高优先级目标函数值最优的解</a:t>
            </a:r>
            <a:r>
              <a:rPr lang="en-US" altLang="zh-CN" dirty="0" smtClean="0"/>
              <a:t>?</a:t>
            </a:r>
          </a:p>
          <a:p>
            <a:r>
              <a:rPr lang="zh-CN" altLang="en-US" dirty="0" smtClean="0"/>
              <a:t>计算低优先级目标时将高优先级目标乘以很小的系数加到低优先级目标中</a:t>
            </a:r>
            <a:r>
              <a:rPr lang="en-US" altLang="zh-CN" dirty="0" smtClean="0"/>
              <a:t>?</a:t>
            </a:r>
          </a:p>
          <a:p>
            <a:r>
              <a:rPr lang="zh-CN" altLang="en-US" dirty="0" smtClean="0"/>
              <a:t>计算完成之后回头用更紧的及格线依次计算各目标</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30</a:t>
            </a:fld>
            <a:endParaRPr lang="en-US" dirty="0"/>
          </a:p>
        </p:txBody>
      </p:sp>
    </p:spTree>
    <p:extLst>
      <p:ext uri="{BB962C8B-B14F-4D97-AF65-F5344CB8AC3E}">
        <p14:creationId xmlns:p14="http://schemas.microsoft.com/office/powerpoint/2010/main" val="2987494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对于非线性表达式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smtClean="0"/>
                  <a:t>,</a:t>
                </a:r>
              </a:p>
              <a:p>
                <a:r>
                  <a:rPr lang="zh-CN" altLang="en-US" dirty="0" smtClean="0"/>
                  <a:t>如果 </a:t>
                </a:r>
                <a:r>
                  <a:rPr lang="en-US" altLang="zh-CN" dirty="0" smtClean="0"/>
                  <a:t>x, y </a:t>
                </a:r>
                <a:r>
                  <a:rPr lang="zh-CN" altLang="en-US" dirty="0" smtClean="0"/>
                  <a:t>都是布尔变量</a:t>
                </a:r>
                <a:r>
                  <a:rPr lang="en-US" altLang="zh-CN" dirty="0" smtClean="0"/>
                  <a:t>, </a:t>
                </a:r>
                <a:r>
                  <a:rPr lang="zh-CN" altLang="en-US" dirty="0" smtClean="0"/>
                  <a:t>那么可以改写为线性表达式 </a:t>
                </a: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1</m:t>
                    </m:r>
                  </m:oMath>
                </a14:m>
                <a:r>
                  <a:rPr lang="en-US" altLang="zh-CN" dirty="0" smtClean="0"/>
                  <a:t>;</a:t>
                </a:r>
              </a:p>
              <a:p>
                <a:r>
                  <a:rPr lang="zh-CN" altLang="en-US" dirty="0" smtClean="0"/>
                  <a:t>如果 </a:t>
                </a:r>
                <a:r>
                  <a:rPr lang="en-US" altLang="zh-CN" dirty="0" smtClean="0"/>
                  <a:t>y </a:t>
                </a:r>
                <a:r>
                  <a:rPr lang="zh-CN" altLang="en-US" dirty="0" smtClean="0"/>
                  <a:t>为整数或者实数</a:t>
                </a:r>
                <a:r>
                  <a:rPr lang="en-US" altLang="zh-CN" dirty="0" smtClean="0"/>
                  <a:t>, </a:t>
                </a:r>
                <a:r>
                  <a:rPr lang="zh-CN" altLang="en-US" dirty="0" smtClean="0"/>
                  <a:t>那么可以将表达式理解为 </a:t>
                </a: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=1⇒</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smtClean="0"/>
                  <a:t> </a:t>
                </a:r>
                <a:r>
                  <a:rPr lang="zh-CN" altLang="en-US" dirty="0" smtClean="0"/>
                  <a:t>与 </a:t>
                </a:r>
                <a14:m>
                  <m:oMath xmlns:m="http://schemas.openxmlformats.org/officeDocument/2006/math">
                    <m:r>
                      <a:rPr lang="en-US" altLang="zh-CN" b="0" i="1" smtClean="0">
                        <a:latin typeface="Cambria Math" panose="02040503050406030204" pitchFamily="18" charset="0"/>
                      </a:rPr>
                      <m:t>𝑥</m:t>
                    </m:r>
                    <m:r>
                      <a:rPr lang="en-US" altLang="zh-CN" b="0" i="0" smtClean="0">
                        <a:latin typeface="Cambria Math" panose="02040503050406030204" pitchFamily="18" charset="0"/>
                      </a:rPr>
                      <m:t>=0⇒</m:t>
                    </m:r>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smtClean="0"/>
                  <a:t>这两式可改写为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smtClean="0"/>
                  <a:t>, </a:t>
                </a:r>
                <a:r>
                  <a:rPr lang="zh-CN" altLang="en-US" dirty="0" smtClean="0"/>
                  <a:t>其中 </a:t>
                </a:r>
                <a:r>
                  <a:rPr lang="en-US" altLang="zh-CN" dirty="0" smtClean="0"/>
                  <a:t>M</a:t>
                </a:r>
                <a:r>
                  <a:rPr lang="en-US" altLang="zh-CN" baseline="0" dirty="0" smtClean="0"/>
                  <a:t> </a:t>
                </a:r>
                <a:r>
                  <a:rPr lang="zh-CN" altLang="en-US" baseline="0" dirty="0" smtClean="0"/>
                  <a:t>取 </a:t>
                </a:r>
                <a:r>
                  <a:rPr lang="en-US" altLang="zh-CN" baseline="0" dirty="0" smtClean="0"/>
                  <a:t>y </a:t>
                </a:r>
                <a:r>
                  <a:rPr lang="zh-CN" altLang="en-US" baseline="0" dirty="0" smtClean="0"/>
                  <a:t>在原始模型中可能取到的最大值即可</a:t>
                </a:r>
                <a:r>
                  <a:rPr lang="en-US" altLang="zh-CN" dirty="0" smtClean="0"/>
                  <a:t>.</a:t>
                </a:r>
                <a:endParaRPr lang="zh-CN" altLang="en-US" dirty="0"/>
              </a:p>
            </p:txBody>
          </p:sp>
        </mc:Choice>
        <mc:Fallback>
          <p:sp>
            <p:nvSpPr>
              <p:cNvPr id="3" name="备注占位符 2"/>
              <p:cNvSpPr>
                <a:spLocks noGrp="1"/>
              </p:cNvSpPr>
              <p:nvPr>
                <p:ph type="body" idx="1"/>
              </p:nvPr>
            </p:nvSpPr>
            <p:spPr/>
            <p:txBody>
              <a:bodyPr/>
              <a:lstStyle/>
              <a:p>
                <a:r>
                  <a:rPr lang="zh-CN" altLang="en-US" dirty="0" smtClean="0"/>
                  <a:t>对于非线性表达式 </a:t>
                </a:r>
                <a:r>
                  <a:rPr lang="en-US" altLang="zh-CN" b="0" i="0" smtClean="0">
                    <a:latin typeface="Cambria Math" panose="02040503050406030204" pitchFamily="18" charset="0"/>
                  </a:rPr>
                  <a:t>𝑥</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𝑦≤</a:t>
                </a:r>
                <a:r>
                  <a:rPr lang="en-US" altLang="zh-CN" b="0" i="0" smtClean="0">
                    <a:latin typeface="Cambria Math" panose="02040503050406030204" pitchFamily="18" charset="0"/>
                  </a:rPr>
                  <a:t>0</a:t>
                </a:r>
                <a:r>
                  <a:rPr lang="en-US" altLang="zh-CN" dirty="0" smtClean="0"/>
                  <a:t>,</a:t>
                </a:r>
              </a:p>
              <a:p>
                <a:r>
                  <a:rPr lang="zh-CN" altLang="en-US" dirty="0" smtClean="0"/>
                  <a:t>如果 </a:t>
                </a:r>
                <a:r>
                  <a:rPr lang="en-US" altLang="zh-CN" dirty="0" smtClean="0"/>
                  <a:t>x, y </a:t>
                </a:r>
                <a:r>
                  <a:rPr lang="zh-CN" altLang="en-US" dirty="0" smtClean="0"/>
                  <a:t>都是布尔变量</a:t>
                </a:r>
                <a:r>
                  <a:rPr lang="en-US" altLang="zh-CN" dirty="0" smtClean="0"/>
                  <a:t>, </a:t>
                </a:r>
                <a:r>
                  <a:rPr lang="zh-CN" altLang="en-US" dirty="0" smtClean="0"/>
                  <a:t>那么可以改写为线性表达式 </a:t>
                </a:r>
                <a:r>
                  <a:rPr lang="en-US" altLang="zh-CN" b="0" i="0" smtClean="0">
                    <a:latin typeface="Cambria Math" panose="02040503050406030204" pitchFamily="18" charset="0"/>
                  </a:rPr>
                  <a:t>𝑥+𝑦≤1</a:t>
                </a:r>
                <a:r>
                  <a:rPr lang="en-US" altLang="zh-CN" dirty="0" smtClean="0"/>
                  <a:t>;</a:t>
                </a:r>
              </a:p>
              <a:p>
                <a:r>
                  <a:rPr lang="zh-CN" altLang="en-US" dirty="0" smtClean="0"/>
                  <a:t>如果 </a:t>
                </a:r>
                <a:r>
                  <a:rPr lang="en-US" altLang="zh-CN" dirty="0" smtClean="0"/>
                  <a:t>y </a:t>
                </a:r>
                <a:r>
                  <a:rPr lang="zh-CN" altLang="en-US" dirty="0" smtClean="0"/>
                  <a:t>为整数或者实数</a:t>
                </a:r>
                <a:r>
                  <a:rPr lang="en-US" altLang="zh-CN" dirty="0" smtClean="0"/>
                  <a:t>, </a:t>
                </a:r>
                <a:r>
                  <a:rPr lang="zh-CN" altLang="en-US" dirty="0" smtClean="0"/>
                  <a:t>那么可以将表达式理解为 </a:t>
                </a:r>
                <a:r>
                  <a:rPr lang="en-US" altLang="zh-CN" b="0" i="0" smtClean="0">
                    <a:latin typeface="Cambria Math" panose="02040503050406030204" pitchFamily="18" charset="0"/>
                  </a:rPr>
                  <a:t>𝑥=1⇒𝑦≤0</a:t>
                </a:r>
                <a:r>
                  <a:rPr lang="en-US" altLang="zh-CN" dirty="0" smtClean="0"/>
                  <a:t> </a:t>
                </a:r>
                <a:r>
                  <a:rPr lang="zh-CN" altLang="en-US" dirty="0" smtClean="0"/>
                  <a:t>与 </a:t>
                </a:r>
                <a:r>
                  <a:rPr lang="en-US" altLang="zh-CN" b="0" i="0" smtClean="0">
                    <a:latin typeface="Cambria Math" panose="02040503050406030204" pitchFamily="18" charset="0"/>
                  </a:rPr>
                  <a:t>𝑥</a:t>
                </a:r>
                <a:r>
                  <a:rPr lang="en-US" altLang="zh-CN" b="0" i="0" smtClean="0">
                    <a:latin typeface="Cambria Math" panose="02040503050406030204" pitchFamily="18" charset="0"/>
                  </a:rPr>
                  <a:t>=0⇒</a:t>
                </a:r>
                <a:r>
                  <a:rPr lang="en-US" altLang="zh-CN" b="0" i="0" smtClean="0">
                    <a:latin typeface="Cambria Math" panose="02040503050406030204" pitchFamily="18" charset="0"/>
                  </a:rPr>
                  <a:t>𝑦</a:t>
                </a:r>
                <a:r>
                  <a:rPr lang="en-US" altLang="zh-CN" b="0" i="0" smtClean="0">
                    <a:latin typeface="Cambria Math" panose="02040503050406030204" pitchFamily="18" charset="0"/>
                  </a:rPr>
                  <a:t>≤+</a:t>
                </a:r>
                <a:r>
                  <a:rPr lang="en-US" altLang="zh-CN" b="0" i="0" smtClean="0">
                    <a:latin typeface="Cambria Math" panose="02040503050406030204" pitchFamily="18" charset="0"/>
                    <a:ea typeface="Cambria Math" panose="02040503050406030204" pitchFamily="18" charset="0"/>
                  </a:rPr>
                  <a:t>∞</a:t>
                </a:r>
                <a:r>
                  <a:rPr lang="en-US" altLang="zh-CN" dirty="0" smtClean="0"/>
                  <a:t>, </a:t>
                </a:r>
                <a:r>
                  <a:rPr lang="zh-CN" altLang="en-US" dirty="0" smtClean="0"/>
                  <a:t>这两式可改写为 </a:t>
                </a:r>
                <a:r>
                  <a:rPr lang="en-US" altLang="zh-CN" b="0" i="0" smtClean="0">
                    <a:latin typeface="Cambria Math" panose="02040503050406030204" pitchFamily="18" charset="0"/>
                  </a:rPr>
                  <a:t>𝑦≤𝑀</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(1−𝑥)</a:t>
                </a:r>
                <a:r>
                  <a:rPr lang="en-US" altLang="zh-CN" dirty="0" smtClean="0"/>
                  <a:t>, </a:t>
                </a:r>
                <a:r>
                  <a:rPr lang="zh-CN" altLang="en-US" dirty="0" smtClean="0"/>
                  <a:t>其中 </a:t>
                </a:r>
                <a:r>
                  <a:rPr lang="en-US" altLang="zh-CN" dirty="0" smtClean="0"/>
                  <a:t>M</a:t>
                </a:r>
                <a:r>
                  <a:rPr lang="en-US" altLang="zh-CN" baseline="0" dirty="0" smtClean="0"/>
                  <a:t> </a:t>
                </a:r>
                <a:r>
                  <a:rPr lang="zh-CN" altLang="en-US" baseline="0" dirty="0" smtClean="0"/>
                  <a:t>取 </a:t>
                </a:r>
                <a:r>
                  <a:rPr lang="en-US" altLang="zh-CN" baseline="0" dirty="0" smtClean="0"/>
                  <a:t>y </a:t>
                </a:r>
                <a:r>
                  <a:rPr lang="zh-CN" altLang="en-US" baseline="0" dirty="0" smtClean="0"/>
                  <a:t>在原始模型中可能取到的最大值即可</a:t>
                </a:r>
                <a:r>
                  <a:rPr lang="en-US" altLang="zh-CN"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31</a:t>
            </a:fld>
            <a:endParaRPr lang="en-US" dirty="0"/>
          </a:p>
        </p:txBody>
      </p:sp>
    </p:spTree>
    <p:extLst>
      <p:ext uri="{BB962C8B-B14F-4D97-AF65-F5344CB8AC3E}">
        <p14:creationId xmlns:p14="http://schemas.microsoft.com/office/powerpoint/2010/main" val="1241760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MIP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中</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整数解才是原始问题的解</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故在找到松弛的实数解时不会触发惰性约束</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32</a:t>
            </a:fld>
            <a:endParaRPr lang="en-US" dirty="0"/>
          </a:p>
        </p:txBody>
      </p:sp>
    </p:spTree>
    <p:extLst>
      <p:ext uri="{BB962C8B-B14F-4D97-AF65-F5344CB8AC3E}">
        <p14:creationId xmlns:p14="http://schemas.microsoft.com/office/powerpoint/2010/main" val="3550804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自然语言表述太过自由</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信息是否完整取决于讲述者的表达能力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即使是用八股文</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中学议论文</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学术论文这样的模板化的表述方式</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还是无法避免二义性的问题</a:t>
            </a:r>
            <a:r>
              <a:rPr lang="en-US" altLang="zh-CN" dirty="0" smtClean="0">
                <a:latin typeface="微软雅黑" panose="020B0503020204020204" pitchFamily="34" charset="-122"/>
                <a:ea typeface="微软雅黑" panose="020B0503020204020204" pitchFamily="34" charset="-122"/>
              </a:rPr>
              <a:t>.</a:t>
            </a:r>
          </a:p>
          <a:p>
            <a:r>
              <a:rPr lang="zh-CN" altLang="en-US" dirty="0" smtClean="0"/>
              <a:t>用自然语言进行的学术交流是什么样的呢</a:t>
            </a:r>
            <a:r>
              <a:rPr lang="en-US" altLang="zh-CN" dirty="0" smtClean="0"/>
              <a:t>? </a:t>
            </a:r>
            <a:r>
              <a:rPr lang="zh-CN" altLang="en-US" dirty="0" smtClean="0"/>
              <a:t>下面拿我和一些朋友的日常举个例子</a:t>
            </a:r>
            <a:r>
              <a:rPr lang="en-US" altLang="zh-CN" dirty="0" smtClean="0"/>
              <a:t>.</a:t>
            </a:r>
          </a:p>
          <a:p>
            <a:r>
              <a:rPr lang="en-US" altLang="zh-CN" dirty="0" smtClean="0"/>
              <a:t>NFV? </a:t>
            </a:r>
            <a:r>
              <a:rPr lang="zh-CN" altLang="en-US" dirty="0" smtClean="0"/>
              <a:t>网络功能虚拟化</a:t>
            </a:r>
            <a:r>
              <a:rPr lang="en-US" altLang="zh-CN" dirty="0" smtClean="0"/>
              <a:t>?</a:t>
            </a:r>
            <a:r>
              <a:rPr lang="zh-CN" altLang="en-US" dirty="0" smtClean="0"/>
              <a:t> </a:t>
            </a:r>
            <a:r>
              <a:rPr lang="en-US" altLang="zh-CN" dirty="0" smtClean="0"/>
              <a:t>-&gt; </a:t>
            </a:r>
            <a:r>
              <a:rPr lang="zh-CN" altLang="en-US" dirty="0" smtClean="0"/>
              <a:t>别拿忽悠人的那套敷衍我</a:t>
            </a:r>
            <a:r>
              <a:rPr lang="en-US" altLang="zh-CN" dirty="0" smtClean="0"/>
              <a:t>,</a:t>
            </a:r>
            <a:r>
              <a:rPr lang="zh-CN" altLang="en-US" dirty="0" smtClean="0"/>
              <a:t> 讲点我听得懂的</a:t>
            </a:r>
            <a:r>
              <a:rPr lang="en-US" altLang="zh-CN" dirty="0" smtClean="0"/>
              <a:t>!</a:t>
            </a:r>
            <a:r>
              <a:rPr lang="zh-CN" altLang="en-US" dirty="0" smtClean="0"/>
              <a:t> </a:t>
            </a:r>
            <a:r>
              <a:rPr lang="en-US" altLang="zh-CN" dirty="0" smtClean="0"/>
              <a:t>-&gt; </a:t>
            </a:r>
            <a:r>
              <a:rPr lang="zh-CN" altLang="en-US" dirty="0" smtClean="0"/>
              <a:t>广义指派问题 </a:t>
            </a:r>
            <a:r>
              <a:rPr lang="en-US" altLang="zh-CN" dirty="0" smtClean="0"/>
              <a:t>(</a:t>
            </a:r>
            <a:r>
              <a:rPr lang="zh-CN" altLang="en-US" dirty="0" smtClean="0"/>
              <a:t>背包问题泛化</a:t>
            </a:r>
            <a:r>
              <a:rPr lang="en-US" altLang="zh-CN" dirty="0" smtClean="0"/>
              <a:t>)</a:t>
            </a:r>
          </a:p>
          <a:p>
            <a:r>
              <a:rPr lang="zh-CN" altLang="en-US" dirty="0" smtClean="0"/>
              <a:t>这是运气比较好的情况</a:t>
            </a:r>
            <a:r>
              <a:rPr lang="en-US" altLang="zh-CN" dirty="0" smtClean="0"/>
              <a:t>, </a:t>
            </a:r>
            <a:r>
              <a:rPr lang="zh-CN" altLang="en-US" dirty="0" smtClean="0"/>
              <a:t>我们有共同语言</a:t>
            </a:r>
            <a:r>
              <a:rPr lang="en-US" altLang="zh-CN" dirty="0" smtClean="0"/>
              <a:t>, </a:t>
            </a:r>
            <a:r>
              <a:rPr lang="zh-CN" altLang="en-US" dirty="0" smtClean="0"/>
              <a:t>都知道背包问题</a:t>
            </a:r>
            <a:r>
              <a:rPr lang="en-US" altLang="zh-CN" dirty="0" smtClean="0"/>
              <a:t>. </a:t>
            </a:r>
            <a:r>
              <a:rPr lang="zh-CN" altLang="en-US" dirty="0" smtClean="0"/>
              <a:t>没有共同语言的时候会怎样呢</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天线阵列</a:t>
            </a:r>
            <a:r>
              <a:rPr lang="en-US" altLang="zh-CN" dirty="0" smtClean="0"/>
              <a:t>,</a:t>
            </a:r>
            <a:r>
              <a:rPr lang="zh-CN" altLang="en-US" dirty="0" smtClean="0"/>
              <a:t> 各项指标全部满足客户要求</a:t>
            </a:r>
            <a:r>
              <a:rPr lang="en-US" altLang="zh-CN" dirty="0" smtClean="0"/>
              <a:t>?</a:t>
            </a:r>
            <a:r>
              <a:rPr lang="zh-CN" altLang="en-US" dirty="0" smtClean="0"/>
              <a:t> 达成设计目标</a:t>
            </a:r>
            <a:r>
              <a:rPr lang="en-US" altLang="zh-CN" dirty="0" smtClean="0"/>
              <a:t>?</a:t>
            </a:r>
            <a:endParaRPr lang="zh-CN" altLang="en-US"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而编程语言往往对很多人来说又晦涩难懂</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而且暴露了过多的细节</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聚焦于如何解决问题而不是描述问题本身</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不利于抓住问题的核心和实质</a:t>
            </a:r>
            <a:r>
              <a:rPr lang="en-US" altLang="zh-CN" dirty="0" smtClean="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当然</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这是大多数人对编程的刻板印象</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程序设计语言其实也是有很多类别的</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有一些编程范式其实非常适合我们的场景</a:t>
            </a:r>
            <a:r>
              <a:rPr lang="en-US" altLang="zh-CN" dirty="0" smtClean="0">
                <a:latin typeface="微软雅黑" panose="020B0503020204020204" pitchFamily="34" charset="-122"/>
                <a:ea typeface="微软雅黑" panose="020B0503020204020204" pitchFamily="34" charset="-122"/>
              </a:rPr>
              <a:t>.</a:t>
            </a:r>
          </a:p>
        </p:txBody>
      </p:sp>
      <p:sp>
        <p:nvSpPr>
          <p:cNvPr id="4" name="幻灯片编号占位符 3"/>
          <p:cNvSpPr>
            <a:spLocks noGrp="1"/>
          </p:cNvSpPr>
          <p:nvPr>
            <p:ph type="sldNum" sz="quarter" idx="10"/>
          </p:nvPr>
        </p:nvSpPr>
        <p:spPr/>
        <p:txBody>
          <a:bodyPr/>
          <a:lstStyle/>
          <a:p>
            <a:pPr rtl="0"/>
            <a:fld id="{927CD11A-EED3-40CE-98A3-28FEE84867B3}" type="slidenum">
              <a:rPr lang="en-US" altLang="zh-CN" smtClean="0">
                <a:latin typeface="微软雅黑" panose="020B0503020204020204" pitchFamily="34" charset="-122"/>
                <a:ea typeface="微软雅黑" panose="020B0503020204020204" pitchFamily="34" charset="-122"/>
              </a:rPr>
              <a:t>3</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4639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33</a:t>
            </a:fld>
            <a:endParaRPr lang="en-US" dirty="0"/>
          </a:p>
        </p:txBody>
      </p:sp>
    </p:spTree>
    <p:extLst>
      <p:ext uri="{BB962C8B-B14F-4D97-AF65-F5344CB8AC3E}">
        <p14:creationId xmlns:p14="http://schemas.microsoft.com/office/powerpoint/2010/main" val="3218479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具体细节需要掌握求解线性规划的单纯形算法的基础知识</a:t>
            </a:r>
            <a:r>
              <a:rPr lang="en-US" altLang="zh-CN" dirty="0" smtClean="0"/>
              <a:t>, </a:t>
            </a:r>
            <a:r>
              <a:rPr lang="zh-CN" altLang="en-US" dirty="0" smtClean="0"/>
              <a:t>在此不做展开</a:t>
            </a:r>
            <a:r>
              <a:rPr lang="en-US" altLang="zh-CN" dirty="0" smtClean="0"/>
              <a:t>, </a:t>
            </a:r>
            <a:r>
              <a:rPr lang="zh-CN" altLang="en-US" dirty="0" smtClean="0"/>
              <a:t>只介绍其基本思想</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34</a:t>
            </a:fld>
            <a:endParaRPr lang="en-US" dirty="0"/>
          </a:p>
        </p:txBody>
      </p:sp>
    </p:spTree>
    <p:extLst>
      <p:ext uri="{BB962C8B-B14F-4D97-AF65-F5344CB8AC3E}">
        <p14:creationId xmlns:p14="http://schemas.microsoft.com/office/powerpoint/2010/main" val="52996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35</a:t>
            </a:fld>
            <a:endParaRPr lang="en-US" dirty="0"/>
          </a:p>
        </p:txBody>
      </p:sp>
    </p:spTree>
    <p:extLst>
      <p:ext uri="{BB962C8B-B14F-4D97-AF65-F5344CB8AC3E}">
        <p14:creationId xmlns:p14="http://schemas.microsoft.com/office/powerpoint/2010/main" val="4268188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背包</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36</a:t>
            </a:fld>
            <a:endParaRPr lang="zh-CN" altLang="en-US"/>
          </a:p>
        </p:txBody>
      </p:sp>
    </p:spTree>
    <p:extLst>
      <p:ext uri="{BB962C8B-B14F-4D97-AF65-F5344CB8AC3E}">
        <p14:creationId xmlns:p14="http://schemas.microsoft.com/office/powerpoint/2010/main" val="4203906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背包只有伪多项式时间的算法</a:t>
            </a:r>
            <a:r>
              <a:rPr lang="en-US" altLang="zh-CN" dirty="0" smtClean="0"/>
              <a:t>, </a:t>
            </a:r>
            <a:r>
              <a:rPr lang="zh-CN" altLang="en-US" dirty="0" smtClean="0"/>
              <a:t>除了与数据规模有关还与数据的数值范围有关</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37</a:t>
            </a:fld>
            <a:endParaRPr lang="zh-CN" altLang="en-US"/>
          </a:p>
        </p:txBody>
      </p:sp>
    </p:spTree>
    <p:extLst>
      <p:ext uri="{BB962C8B-B14F-4D97-AF65-F5344CB8AC3E}">
        <p14:creationId xmlns:p14="http://schemas.microsoft.com/office/powerpoint/2010/main" val="2687838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38</a:t>
            </a:fld>
            <a:endParaRPr lang="zh-CN" altLang="en-US"/>
          </a:p>
        </p:txBody>
      </p:sp>
    </p:spTree>
    <p:extLst>
      <p:ext uri="{BB962C8B-B14F-4D97-AF65-F5344CB8AC3E}">
        <p14:creationId xmlns:p14="http://schemas.microsoft.com/office/powerpoint/2010/main" val="3931201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通过贪心构造初始解确定颜色数的上界</a:t>
            </a:r>
            <a:r>
              <a:rPr lang="en-US" altLang="zh-CN" dirty="0" smtClean="0"/>
              <a:t>, </a:t>
            </a:r>
            <a:r>
              <a:rPr lang="zh-CN" altLang="en-US" dirty="0" smtClean="0"/>
              <a:t>用该上界作为 </a:t>
            </a:r>
            <a:r>
              <a:rPr lang="en-US" altLang="zh-CN" dirty="0" smtClean="0"/>
              <a:t>C </a:t>
            </a:r>
            <a:r>
              <a:rPr lang="zh-CN" altLang="en-US" dirty="0" smtClean="0"/>
              <a:t>集合的大小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39</a:t>
            </a:fld>
            <a:endParaRPr lang="zh-CN" altLang="en-US"/>
          </a:p>
        </p:txBody>
      </p:sp>
    </p:spTree>
    <p:extLst>
      <p:ext uri="{BB962C8B-B14F-4D97-AF65-F5344CB8AC3E}">
        <p14:creationId xmlns:p14="http://schemas.microsoft.com/office/powerpoint/2010/main" val="37011431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41</a:t>
            </a:fld>
            <a:endParaRPr lang="zh-CN" altLang="en-US"/>
          </a:p>
        </p:txBody>
      </p:sp>
    </p:spTree>
    <p:extLst>
      <p:ext uri="{BB962C8B-B14F-4D97-AF65-F5344CB8AC3E}">
        <p14:creationId xmlns:p14="http://schemas.microsoft.com/office/powerpoint/2010/main" val="14475766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42</a:t>
            </a:fld>
            <a:endParaRPr lang="zh-CN" altLang="en-US"/>
          </a:p>
        </p:txBody>
      </p:sp>
    </p:spTree>
    <p:extLst>
      <p:ext uri="{BB962C8B-B14F-4D97-AF65-F5344CB8AC3E}">
        <p14:creationId xmlns:p14="http://schemas.microsoft.com/office/powerpoint/2010/main" val="3245173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43</a:t>
            </a:fld>
            <a:endParaRPr lang="zh-CN" altLang="en-US"/>
          </a:p>
        </p:txBody>
      </p:sp>
    </p:spTree>
    <p:extLst>
      <p:ext uri="{BB962C8B-B14F-4D97-AF65-F5344CB8AC3E}">
        <p14:creationId xmlns:p14="http://schemas.microsoft.com/office/powerpoint/2010/main" val="8655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很多人可能会觉得研究那些听起来很简单的枯燥无味的理论问题没用</a:t>
            </a:r>
            <a:r>
              <a:rPr lang="en-US" altLang="zh-CN" dirty="0" smtClean="0"/>
              <a:t>, </a:t>
            </a:r>
            <a:r>
              <a:rPr lang="zh-CN" altLang="en-US" dirty="0" smtClean="0"/>
              <a:t>但是把各种各样的实际问题用形式化的语言描述清楚之后</a:t>
            </a:r>
            <a:r>
              <a:rPr lang="en-US" altLang="zh-CN" dirty="0" smtClean="0"/>
              <a:t>,</a:t>
            </a:r>
          </a:p>
          <a:p>
            <a:r>
              <a:rPr lang="zh-CN" altLang="en-US" dirty="0" smtClean="0"/>
              <a:t>经常会发现这些问题其实早就有人做过了</a:t>
            </a:r>
            <a:r>
              <a:rPr lang="en-US" altLang="zh-CN" dirty="0" smtClean="0"/>
              <a:t>, </a:t>
            </a:r>
            <a:r>
              <a:rPr lang="zh-CN" altLang="en-US" dirty="0" smtClean="0"/>
              <a:t>我们只需要很少的努力就可以解决问题</a:t>
            </a:r>
            <a:r>
              <a:rPr lang="en-US" altLang="zh-CN" dirty="0" smtClean="0"/>
              <a:t>, </a:t>
            </a:r>
            <a:r>
              <a:rPr lang="zh-CN" altLang="en-US" dirty="0" smtClean="0"/>
              <a:t>从而把更多的精力集中到分析问题的本质上</a:t>
            </a:r>
            <a:r>
              <a:rPr lang="en-US" altLang="zh-CN" dirty="0" smtClean="0"/>
              <a:t>, </a:t>
            </a:r>
            <a:r>
              <a:rPr lang="zh-CN" altLang="en-US" dirty="0" smtClean="0"/>
              <a:t>这就是数学建模的意义所在</a:t>
            </a:r>
            <a:r>
              <a:rPr lang="en-US" altLang="zh-CN" dirty="0" smtClean="0"/>
              <a:t>.</a:t>
            </a:r>
          </a:p>
          <a:p>
            <a:endParaRPr lang="en-US" altLang="zh-CN" dirty="0" smtClean="0"/>
          </a:p>
          <a:p>
            <a:r>
              <a:rPr lang="zh-CN" altLang="en-US" dirty="0" smtClean="0"/>
              <a:t>毕业答辩 云计算负载均衡 护士排班 一篇论文做了两个领域的问题</a:t>
            </a:r>
            <a:r>
              <a:rPr lang="en-US" altLang="zh-CN" baseline="0" dirty="0" smtClean="0"/>
              <a:t> </a:t>
            </a:r>
            <a:r>
              <a:rPr lang="zh-CN" altLang="en-US" baseline="0" dirty="0" smtClean="0"/>
              <a:t>这两个八竿子打不着的问题有什么联系</a:t>
            </a:r>
            <a:r>
              <a:rPr lang="en-US" altLang="zh-CN" baseline="0" dirty="0" smtClean="0"/>
              <a:t>? -&gt; </a:t>
            </a:r>
            <a:r>
              <a:rPr lang="zh-CN" altLang="en-US" baseline="0" dirty="0" smtClean="0"/>
              <a:t>这两个问题有什么区别</a:t>
            </a:r>
            <a:r>
              <a:rPr lang="en-US" altLang="zh-CN" baseline="0" dirty="0" smtClean="0"/>
              <a:t>?</a:t>
            </a:r>
            <a:endParaRPr lang="en-US" altLang="zh-CN" dirty="0" smtClean="0"/>
          </a:p>
          <a:p>
            <a:r>
              <a:rPr lang="en-US" altLang="zh-CN" dirty="0" smtClean="0"/>
              <a:t>DNA </a:t>
            </a:r>
            <a:r>
              <a:rPr lang="zh-CN" altLang="en-US" dirty="0" smtClean="0"/>
              <a:t>测序 转换成</a:t>
            </a:r>
            <a:r>
              <a:rPr lang="en-US" altLang="zh-CN" baseline="0" dirty="0" smtClean="0"/>
              <a:t> TSP</a:t>
            </a:r>
            <a:r>
              <a:rPr lang="en-US" altLang="zh-CN" dirty="0" smtClean="0"/>
              <a:t> </a:t>
            </a:r>
            <a:r>
              <a:rPr lang="zh-CN" altLang="en-US" dirty="0" smtClean="0"/>
              <a:t>问题规约再建模</a:t>
            </a:r>
          </a:p>
        </p:txBody>
      </p:sp>
      <p:sp>
        <p:nvSpPr>
          <p:cNvPr id="4" name="灯片编号占位符 3"/>
          <p:cNvSpPr>
            <a:spLocks noGrp="1"/>
          </p:cNvSpPr>
          <p:nvPr>
            <p:ph type="sldNum" sz="quarter" idx="10"/>
          </p:nvPr>
        </p:nvSpPr>
        <p:spPr/>
        <p:txBody>
          <a:bodyPr/>
          <a:lstStyle/>
          <a:p>
            <a:fld id="{927CD11A-EED3-40CE-98A3-28FEE84867B3}" type="slidenum">
              <a:rPr lang="en-US" smtClean="0"/>
              <a:pPr/>
              <a:t>4</a:t>
            </a:fld>
            <a:endParaRPr lang="en-US" dirty="0"/>
          </a:p>
        </p:txBody>
      </p:sp>
    </p:spTree>
    <p:extLst>
      <p:ext uri="{BB962C8B-B14F-4D97-AF65-F5344CB8AC3E}">
        <p14:creationId xmlns:p14="http://schemas.microsoft.com/office/powerpoint/2010/main" val="14158505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44</a:t>
            </a:fld>
            <a:endParaRPr lang="zh-CN" altLang="en-US"/>
          </a:p>
        </p:txBody>
      </p:sp>
    </p:spTree>
    <p:extLst>
      <p:ext uri="{BB962C8B-B14F-4D97-AF65-F5344CB8AC3E}">
        <p14:creationId xmlns:p14="http://schemas.microsoft.com/office/powerpoint/2010/main" val="1612741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45</a:t>
            </a:fld>
            <a:endParaRPr lang="zh-CN" altLang="en-US"/>
          </a:p>
        </p:txBody>
      </p:sp>
    </p:spTree>
    <p:extLst>
      <p:ext uri="{BB962C8B-B14F-4D97-AF65-F5344CB8AC3E}">
        <p14:creationId xmlns:p14="http://schemas.microsoft.com/office/powerpoint/2010/main" val="1140994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46</a:t>
            </a:fld>
            <a:endParaRPr lang="zh-CN" altLang="en-US"/>
          </a:p>
        </p:txBody>
      </p:sp>
    </p:spTree>
    <p:extLst>
      <p:ext uri="{BB962C8B-B14F-4D97-AF65-F5344CB8AC3E}">
        <p14:creationId xmlns:p14="http://schemas.microsoft.com/office/powerpoint/2010/main" val="27888227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47</a:t>
            </a:fld>
            <a:endParaRPr lang="zh-CN" altLang="en-US"/>
          </a:p>
        </p:txBody>
      </p:sp>
    </p:spTree>
    <p:extLst>
      <p:ext uri="{BB962C8B-B14F-4D97-AF65-F5344CB8AC3E}">
        <p14:creationId xmlns:p14="http://schemas.microsoft.com/office/powerpoint/2010/main" val="3339753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49</a:t>
            </a:fld>
            <a:endParaRPr lang="zh-CN" altLang="en-US"/>
          </a:p>
        </p:txBody>
      </p:sp>
    </p:spTree>
    <p:extLst>
      <p:ext uri="{BB962C8B-B14F-4D97-AF65-F5344CB8AC3E}">
        <p14:creationId xmlns:p14="http://schemas.microsoft.com/office/powerpoint/2010/main" val="25627434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50</a:t>
            </a:fld>
            <a:endParaRPr lang="zh-CN" altLang="en-US"/>
          </a:p>
        </p:txBody>
      </p:sp>
    </p:spTree>
    <p:extLst>
      <p:ext uri="{BB962C8B-B14F-4D97-AF65-F5344CB8AC3E}">
        <p14:creationId xmlns:p14="http://schemas.microsoft.com/office/powerpoint/2010/main" val="659014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算法层为整个程序的框架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比如迭代局部搜索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(Iterated Local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混合进化算法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(Hybrid Evolutionary Algorithm),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蚁群算法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(Ant Colony Optimization)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等</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算法层决定了使用那些搜索策略</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搜索策略之间以什么次序出现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每个搜索策略的停止条件是什么</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搜索层是具体的搜索算法</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执行一次搜索会产生一条搜索路径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随机游走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(Random Walk),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局部搜索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(Local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禁忌搜索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(Tabu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模拟退火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(Simulated Annealing),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变邻域搜索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(Variable Neighborhood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等都是搜索层的组件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从广义上来说</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构造初始解</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迭代局部搜索中的扰动过程</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遗传算法中的交叉算子都是搜索层的组件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在搜索过程中</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要考虑的主要问题是每次迭代选择什么邻域结构进行探索</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以及决定停止搜索的策略</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这里说的策略和前面算法层说的停止条件不同</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策略决定条件该怎么设置</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比如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TS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的策略是一定步数未改进就停止</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而停止条件是一个特定的最大未改进步数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邻域动作选择一般是搜索过程中对算法性能影响最大的模块</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它通过循环调用邻域动作评估层的组件对考虑范围之内的邻域动作对目标函数值的改变情况进行评估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然后按照某种策略挑选其中的一个动作</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最常见的挑选策略有首次改进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(First Improvement)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和最优改进</a:t>
            </a:r>
            <a:r>
              <a:rPr lang="zh-CN" altLang="en-US"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 </a:t>
            </a:r>
            <a:r>
              <a:rPr lang="en-US" altLang="zh-CN"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(B</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est Improvement).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邻域过大时还可以有导向性地或者随机地在整个邻域中挑选一部分邻域动作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(Neighborhood Sampling)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邻域动作评估可以是结合特殊的数据结构进行增量评估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(Incremental Evaluation)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或者全部重算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(Evaluate from Scratch),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在绝大多数情况下增量评估的速度会远快于全部重算</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邻域评估过于复杂时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还可以使用近似评估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(Approximate Evaluation).</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邻域动作的执行比较简单</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主要有更新解向量</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更新辅助数据结构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更新禁忌表</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更新缓存标记位和更新历史最优解等操作</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其中更新历史最优主要是处理目标函数值相同的情况</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可以随机选择</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也可以设计辅助目标函数进行处理</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别看操作很多</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大多数操作都是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O(1)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的时间复杂度</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如果算法很复杂一般也不会超过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所以这一部分其实相对来说是比较简单的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邻域动作的评估和执行都跟邻域结构的设计有很大关联</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56</a:t>
            </a:fld>
            <a:endParaRPr lang="en-US" dirty="0"/>
          </a:p>
        </p:txBody>
      </p:sp>
    </p:spTree>
    <p:extLst>
      <p:ext uri="{BB962C8B-B14F-4D97-AF65-F5344CB8AC3E}">
        <p14:creationId xmlns:p14="http://schemas.microsoft.com/office/powerpoint/2010/main" val="13345285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57</a:t>
            </a:fld>
            <a:endParaRPr lang="en-US" dirty="0"/>
          </a:p>
        </p:txBody>
      </p:sp>
    </p:spTree>
    <p:extLst>
      <p:ext uri="{BB962C8B-B14F-4D97-AF65-F5344CB8AC3E}">
        <p14:creationId xmlns:p14="http://schemas.microsoft.com/office/powerpoint/2010/main" val="38616352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58</a:t>
            </a:fld>
            <a:endParaRPr lang="en-US" dirty="0"/>
          </a:p>
        </p:txBody>
      </p:sp>
    </p:spTree>
    <p:extLst>
      <p:ext uri="{BB962C8B-B14F-4D97-AF65-F5344CB8AC3E}">
        <p14:creationId xmlns:p14="http://schemas.microsoft.com/office/powerpoint/2010/main" val="40661526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59</a:t>
            </a:fld>
            <a:endParaRPr lang="en-US" dirty="0"/>
          </a:p>
        </p:txBody>
      </p:sp>
    </p:spTree>
    <p:extLst>
      <p:ext uri="{BB962C8B-B14F-4D97-AF65-F5344CB8AC3E}">
        <p14:creationId xmlns:p14="http://schemas.microsoft.com/office/powerpoint/2010/main" val="389474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数学建模的过程其实就是软件工程里面需求分析的过程</a:t>
            </a:r>
            <a:r>
              <a:rPr lang="en-US" altLang="zh-CN" dirty="0" smtClean="0"/>
              <a:t>.</a:t>
            </a:r>
          </a:p>
          <a:p>
            <a:r>
              <a:rPr lang="zh-CN" altLang="en-US" dirty="0" smtClean="0"/>
              <a:t>比如我现在有个需求</a:t>
            </a:r>
            <a:r>
              <a:rPr lang="en-US" altLang="zh-CN" dirty="0" smtClean="0"/>
              <a:t>, </a:t>
            </a:r>
            <a:r>
              <a:rPr lang="zh-CN" altLang="en-US" dirty="0" smtClean="0"/>
              <a:t>要从长沙到武汉</a:t>
            </a:r>
            <a:r>
              <a:rPr lang="en-US" altLang="zh-CN" dirty="0" smtClean="0"/>
              <a:t>, </a:t>
            </a:r>
            <a:r>
              <a:rPr lang="zh-CN" altLang="en-US" dirty="0" smtClean="0"/>
              <a:t>要大家帮忙给我出个方案</a:t>
            </a:r>
            <a:r>
              <a:rPr lang="en-US" altLang="zh-CN" dirty="0" smtClean="0"/>
              <a:t>, </a:t>
            </a:r>
            <a:r>
              <a:rPr lang="zh-CN" altLang="en-US" dirty="0" smtClean="0"/>
              <a:t>大家需要考虑哪些问题</a:t>
            </a:r>
            <a:r>
              <a:rPr lang="en-US" altLang="zh-CN" dirty="0" smtClean="0"/>
              <a:t>?</a:t>
            </a:r>
          </a:p>
          <a:p>
            <a:endParaRPr lang="en-US" altLang="zh-CN" dirty="0" smtClean="0"/>
          </a:p>
          <a:p>
            <a:r>
              <a:rPr lang="zh-CN" altLang="en-US" dirty="0" smtClean="0"/>
              <a:t>有的问题可能看起来很简单</a:t>
            </a:r>
            <a:r>
              <a:rPr lang="en-US" altLang="zh-CN" dirty="0" smtClean="0"/>
              <a:t>, </a:t>
            </a:r>
            <a:r>
              <a:rPr lang="zh-CN" altLang="en-US" dirty="0" smtClean="0"/>
              <a:t>但是要完整地讲清楚其实很难</a:t>
            </a:r>
            <a:r>
              <a:rPr lang="en-US" altLang="zh-CN" dirty="0" smtClean="0"/>
              <a:t>. </a:t>
            </a:r>
            <a:r>
              <a:rPr lang="zh-CN" altLang="en-US" dirty="0" smtClean="0"/>
              <a:t>之所以会觉得简单</a:t>
            </a:r>
            <a:r>
              <a:rPr lang="en-US" altLang="zh-CN" dirty="0" smtClean="0"/>
              <a:t>, </a:t>
            </a:r>
            <a:r>
              <a:rPr lang="zh-CN" altLang="en-US" dirty="0" smtClean="0"/>
              <a:t>是因为我们有很多先验知识</a:t>
            </a:r>
            <a:r>
              <a:rPr lang="en-US" altLang="zh-CN" dirty="0" smtClean="0"/>
              <a:t>, </a:t>
            </a:r>
            <a:r>
              <a:rPr lang="zh-CN" altLang="en-US" dirty="0" smtClean="0"/>
              <a:t>不用说也知道</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a:t>
            </a:fld>
            <a:endParaRPr lang="en-US" dirty="0"/>
          </a:p>
        </p:txBody>
      </p:sp>
    </p:spTree>
    <p:extLst>
      <p:ext uri="{BB962C8B-B14F-4D97-AF65-F5344CB8AC3E}">
        <p14:creationId xmlns:p14="http://schemas.microsoft.com/office/powerpoint/2010/main" val="34379347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60</a:t>
            </a:fld>
            <a:endParaRPr lang="en-US" dirty="0"/>
          </a:p>
        </p:txBody>
      </p:sp>
    </p:spTree>
    <p:extLst>
      <p:ext uri="{BB962C8B-B14F-4D97-AF65-F5344CB8AC3E}">
        <p14:creationId xmlns:p14="http://schemas.microsoft.com/office/powerpoint/2010/main" val="212829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首先是评价标准</a:t>
            </a:r>
            <a:r>
              <a:rPr lang="en-US" altLang="zh-CN" dirty="0" smtClean="0"/>
              <a:t>, </a:t>
            </a:r>
            <a:r>
              <a:rPr lang="zh-CN" altLang="en-US" dirty="0" smtClean="0"/>
              <a:t>什么样的方案是令人满意的愿意采纳的好方案</a:t>
            </a:r>
            <a:r>
              <a:rPr lang="en-US" altLang="zh-CN" dirty="0" smtClean="0"/>
              <a:t>? </a:t>
            </a:r>
            <a:r>
              <a:rPr lang="zh-CN" altLang="en-US" dirty="0" smtClean="0"/>
              <a:t>两个不同的方案怎么评判谁好谁坏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a:t>
            </a:fld>
            <a:endParaRPr lang="en-US" dirty="0"/>
          </a:p>
        </p:txBody>
      </p:sp>
    </p:spTree>
    <p:extLst>
      <p:ext uri="{BB962C8B-B14F-4D97-AF65-F5344CB8AC3E}">
        <p14:creationId xmlns:p14="http://schemas.microsoft.com/office/powerpoint/2010/main" val="316907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明确了目标之后</a:t>
            </a:r>
            <a:r>
              <a:rPr lang="en-US" altLang="zh-CN" dirty="0" smtClean="0"/>
              <a:t>, </a:t>
            </a:r>
            <a:r>
              <a:rPr lang="zh-CN" altLang="en-US" dirty="0" smtClean="0"/>
              <a:t>我们需要考虑怎么表示我们的解决方案</a:t>
            </a:r>
            <a:r>
              <a:rPr lang="en-US" altLang="zh-CN" dirty="0" smtClean="0"/>
              <a:t>.</a:t>
            </a:r>
          </a:p>
          <a:p>
            <a:r>
              <a:rPr lang="zh-CN" altLang="en-US" dirty="0" smtClean="0"/>
              <a:t>不然你说你找到了一个绝妙的解决方案</a:t>
            </a:r>
            <a:r>
              <a:rPr lang="en-US" altLang="zh-CN" dirty="0" smtClean="0"/>
              <a:t>, </a:t>
            </a:r>
            <a:r>
              <a:rPr lang="zh-CN" altLang="en-US" dirty="0" smtClean="0"/>
              <a:t>但是不知道怎么脚踏实地地一步一步实现它</a:t>
            </a:r>
            <a:r>
              <a:rPr lang="en-US" altLang="zh-CN" dirty="0" smtClean="0"/>
              <a:t>, </a:t>
            </a:r>
            <a:r>
              <a:rPr lang="zh-CN" altLang="en-US" dirty="0" smtClean="0"/>
              <a:t>就很尴尬了</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7</a:t>
            </a:fld>
            <a:endParaRPr lang="en-US" dirty="0"/>
          </a:p>
        </p:txBody>
      </p:sp>
    </p:spTree>
    <p:extLst>
      <p:ext uri="{BB962C8B-B14F-4D97-AF65-F5344CB8AC3E}">
        <p14:creationId xmlns:p14="http://schemas.microsoft.com/office/powerpoint/2010/main" val="378533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怎么知道一个决策有没有违反约束</a:t>
            </a:r>
            <a:r>
              <a:rPr lang="en-US" altLang="zh-CN" dirty="0" smtClean="0"/>
              <a:t>? </a:t>
            </a:r>
            <a:r>
              <a:rPr lang="zh-CN" altLang="en-US" dirty="0" smtClean="0"/>
              <a:t>有没有最大程度地实现目标</a:t>
            </a:r>
            <a:r>
              <a:rPr lang="en-US" altLang="zh-CN" dirty="0" smtClean="0"/>
              <a:t>? </a:t>
            </a:r>
            <a:r>
              <a:rPr lang="zh-CN" altLang="en-US" dirty="0" smtClean="0"/>
              <a:t>我们的数学模型里还缺了什么</a:t>
            </a:r>
            <a:r>
              <a:rPr lang="en-US" altLang="zh-CN" dirty="0" smtClean="0"/>
              <a:t>?</a:t>
            </a:r>
          </a:p>
          <a:p>
            <a:r>
              <a:rPr lang="zh-CN" altLang="en-US" dirty="0" smtClean="0"/>
              <a:t>构造一个完整的数学模型的最后一块拼图就是已知条件</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10</a:t>
            </a:fld>
            <a:endParaRPr lang="en-US" dirty="0"/>
          </a:p>
        </p:txBody>
      </p:sp>
    </p:spTree>
    <p:extLst>
      <p:ext uri="{BB962C8B-B14F-4D97-AF65-F5344CB8AC3E}">
        <p14:creationId xmlns:p14="http://schemas.microsoft.com/office/powerpoint/2010/main" val="2907275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11</a:t>
            </a:fld>
            <a:endParaRPr lang="en-US" dirty="0"/>
          </a:p>
        </p:txBody>
      </p:sp>
    </p:spTree>
    <p:extLst>
      <p:ext uri="{BB962C8B-B14F-4D97-AF65-F5344CB8AC3E}">
        <p14:creationId xmlns:p14="http://schemas.microsoft.com/office/powerpoint/2010/main" val="1886498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041400"/>
            <a:ext cx="6858000" cy="2387600"/>
          </a:xfrm>
        </p:spPr>
        <p:txBody>
          <a:bodyPr rtlCol="0" anchor="b"/>
          <a:lstStyle>
            <a:lvl1pPr algn="ctr">
              <a:lnSpc>
                <a:spcPct val="100000"/>
              </a:lnSpc>
              <a:defRPr sz="6000">
                <a:solidFill>
                  <a:schemeClr val="tx2">
                    <a:lumMod val="20000"/>
                    <a:lumOff val="80000"/>
                  </a:schemeClr>
                </a:solidFill>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43000" y="3602038"/>
            <a:ext cx="6858000" cy="16557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7C6D20C3-A9BC-4F75-ADB5-403275C6D16D}" type="datetime2">
              <a:rPr lang="zh-CN" altLang="en-US" noProof="0" smtClean="0"/>
              <a:t>2018年4月1日</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竖排文字占位符 2"/>
          <p:cNvSpPr>
            <a:spLocks noGrp="1"/>
          </p:cNvSpPr>
          <p:nvPr>
            <p:ph type="body" orient="vert" idx="1" hasCustomPrompt="1"/>
          </p:nvPr>
        </p:nvSpPr>
        <p:spPr/>
        <p:txBody>
          <a:bodyPr vert="vert"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10"/>
          </p:nvPr>
        </p:nvSpPr>
        <p:spPr/>
        <p:txBody>
          <a:bodyPr rtlCol="0"/>
          <a:lstStyle>
            <a:lvl1pPr>
              <a:defRPr/>
            </a:lvl1pPr>
          </a:lstStyle>
          <a:p>
            <a:fld id="{EA110BBF-0C4D-458F-B3BA-1F5F9CA466E4}" type="datetime2">
              <a:rPr lang="zh-CN" altLang="en-US" smtClean="0"/>
              <a:t>2018年4月1日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6543675" y="691662"/>
            <a:ext cx="1971675" cy="4909039"/>
          </a:xfrm>
        </p:spPr>
        <p:txBody>
          <a:bodyPr vert="vert" rtlCol="0"/>
          <a:lstStyle/>
          <a:p>
            <a:pPr rtl="0"/>
            <a:r>
              <a:rPr lang="zh-CN" altLang="en-US" smtClean="0"/>
              <a:t>单击此处编辑母版标题样式</a:t>
            </a:r>
            <a:endParaRPr lang="zh-CN" dirty="0"/>
          </a:p>
        </p:txBody>
      </p:sp>
      <p:sp>
        <p:nvSpPr>
          <p:cNvPr id="3" name="竖排文字占位符 2"/>
          <p:cNvSpPr>
            <a:spLocks noGrp="1"/>
          </p:cNvSpPr>
          <p:nvPr>
            <p:ph type="body" orient="vert" idx="1"/>
          </p:nvPr>
        </p:nvSpPr>
        <p:spPr>
          <a:xfrm>
            <a:off x="628650" y="691662"/>
            <a:ext cx="5800725" cy="4909039"/>
          </a:xfrm>
        </p:spPr>
        <p:txBody>
          <a:bodyPr vert="vert" rtlCol="0"/>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dirty="0"/>
          </a:p>
        </p:txBody>
      </p:sp>
      <p:sp>
        <p:nvSpPr>
          <p:cNvPr id="4" name="日期占位符 3"/>
          <p:cNvSpPr>
            <a:spLocks noGrp="1"/>
          </p:cNvSpPr>
          <p:nvPr>
            <p:ph type="dt" sz="half" idx="10"/>
          </p:nvPr>
        </p:nvSpPr>
        <p:spPr/>
        <p:txBody>
          <a:bodyPr rtlCol="0"/>
          <a:lstStyle>
            <a:lvl1pPr>
              <a:defRPr/>
            </a:lvl1pPr>
          </a:lstStyle>
          <a:p>
            <a:fld id="{B1753F66-5686-4DCE-9DEB-3A6665E2E07D}" type="datetime2">
              <a:rPr lang="zh-CN" altLang="en-US" smtClean="0"/>
              <a:t>2018年4月1日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hasCustomPrompt="1"/>
          </p:nvPr>
        </p:nvSpPr>
        <p:spPr/>
        <p:txBody>
          <a:bodyPr rtlCol="0"/>
          <a:lstStyle>
            <a:lvl5pPr>
              <a:defRPr/>
            </a:lvl5pPr>
            <a:lvl6pPr>
              <a:defRPr/>
            </a:lvl6pPr>
            <a:lvl7pPr>
              <a:defRPr/>
            </a:lvl7pPr>
            <a:lvl8pPr>
              <a:defRPr/>
            </a:lvl8pPr>
            <a:lvl9pPr>
              <a:defRPr/>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10"/>
          </p:nvPr>
        </p:nvSpPr>
        <p:spPr/>
        <p:txBody>
          <a:bodyPr rtlCol="0"/>
          <a:lstStyle>
            <a:lvl1pPr>
              <a:defRPr/>
            </a:lvl1pPr>
          </a:lstStyle>
          <a:p>
            <a:fld id="{CC2B09F5-B269-4E15-B553-C06C2257E66E}" type="datetime2">
              <a:rPr lang="zh-CN" altLang="en-US" smtClean="0"/>
              <a:t>2018年4月1日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1709738"/>
            <a:ext cx="7886700" cy="2862262"/>
          </a:xfrm>
        </p:spPr>
        <p:txBody>
          <a:bodyPr rtlCol="0" anchor="b"/>
          <a:lstStyle>
            <a:lvl1pPr algn="ctr">
              <a:lnSpc>
                <a:spcPct val="100000"/>
              </a:lnSpc>
              <a:defRPr sz="6000"/>
            </a:lvl1pPr>
          </a:lstStyle>
          <a:p>
            <a:pPr rtl="0"/>
            <a:r>
              <a:rPr lang="zh-CN" altLang="en-US" dirty="0" smtClean="0"/>
              <a:t>单击此处编辑母版标题样式</a:t>
            </a:r>
            <a:endParaRPr lang="zh-CN" dirty="0"/>
          </a:p>
        </p:txBody>
      </p:sp>
      <p:sp>
        <p:nvSpPr>
          <p:cNvPr id="3" name="文本占位符 2"/>
          <p:cNvSpPr>
            <a:spLocks noGrp="1"/>
          </p:cNvSpPr>
          <p:nvPr>
            <p:ph type="body" idx="1"/>
          </p:nvPr>
        </p:nvSpPr>
        <p:spPr>
          <a:xfrm>
            <a:off x="342900" y="4589464"/>
            <a:ext cx="7886700" cy="1500187"/>
          </a:xfrm>
        </p:spPr>
        <p:txBody>
          <a:bodyPr rtlCol="0"/>
          <a:lstStyle>
            <a:lvl1pPr marL="0" indent="0" algn="ctr">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dirty="0" smtClean="0"/>
              <a:t>单击此处编辑母版文本样式</a:t>
            </a:r>
          </a:p>
        </p:txBody>
      </p:sp>
      <p:sp>
        <p:nvSpPr>
          <p:cNvPr id="4" name="日期占位符 3"/>
          <p:cNvSpPr>
            <a:spLocks noGrp="1"/>
          </p:cNvSpPr>
          <p:nvPr>
            <p:ph type="dt" sz="half" idx="10"/>
          </p:nvPr>
        </p:nvSpPr>
        <p:spPr/>
        <p:txBody>
          <a:bodyPr rtlCol="0"/>
          <a:lstStyle>
            <a:lvl1pPr>
              <a:defRPr/>
            </a:lvl1pPr>
          </a:lstStyle>
          <a:p>
            <a:fld id="{E8DCC9A7-0838-41AE-ACE0-4EA368FE9638}" type="datetime2">
              <a:rPr lang="zh-CN" altLang="en-US" smtClean="0"/>
              <a:t>2018年4月1日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内容占位符 2"/>
          <p:cNvSpPr>
            <a:spLocks noGrp="1"/>
          </p:cNvSpPr>
          <p:nvPr>
            <p:ph sz="half" idx="1" hasCustomPrompt="1"/>
          </p:nvPr>
        </p:nvSpPr>
        <p:spPr>
          <a:xfrm>
            <a:off x="342900" y="1825625"/>
            <a:ext cx="3669030" cy="4351338"/>
          </a:xfrm>
        </p:spPr>
        <p:txBody>
          <a:bodyPr vert="horz" lIns="91440" tIns="45720" rIns="91440" bIns="45720" rtlCol="0">
            <a:normAutofit/>
          </a:bodyPr>
          <a:lstStyle>
            <a:lvl1pPr>
              <a:defRPr lang="en-US" baseline="0" noProof="0" dirty="0" smtClean="0">
                <a:solidFill>
                  <a:schemeClr val="tx1"/>
                </a:solidFill>
              </a:defRPr>
            </a:lvl1pPr>
            <a:lvl2pPr>
              <a:defRPr lang="en-US" baseline="0" noProof="0" dirty="0" smtClean="0">
                <a:solidFill>
                  <a:schemeClr val="tx1"/>
                </a:solidFill>
              </a:defRPr>
            </a:lvl2pPr>
            <a:lvl3pPr>
              <a:defRPr lang="en-US" baseline="0" noProof="0" dirty="0" smtClean="0">
                <a:solidFill>
                  <a:schemeClr val="tx1"/>
                </a:solidFill>
              </a:defRPr>
            </a:lvl3pPr>
            <a:lvl4pPr>
              <a:defRPr lang="en-US" baseline="0" noProof="0" dirty="0" smtClean="0">
                <a:solidFill>
                  <a:schemeClr val="tx1"/>
                </a:solidFill>
              </a:defRPr>
            </a:lvl4pPr>
            <a:lvl5pPr>
              <a:defRPr lang="en-US" baseline="0" noProof="0" dirty="0" smtClean="0">
                <a:solidFill>
                  <a:schemeClr val="tx1"/>
                </a:solidFill>
              </a:defRPr>
            </a:lvl5pPr>
            <a:lvl6pPr>
              <a:defRPr sz="1800"/>
            </a:lvl6pPr>
            <a:lvl7pPr>
              <a:defRPr sz="1800"/>
            </a:lvl7pPr>
            <a:lvl8pPr>
              <a:defRPr sz="1800"/>
            </a:lvl8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内容占位符 3"/>
          <p:cNvSpPr>
            <a:spLocks noGrp="1"/>
          </p:cNvSpPr>
          <p:nvPr>
            <p:ph sz="half" idx="2" hasCustomPrompt="1"/>
          </p:nvPr>
        </p:nvSpPr>
        <p:spPr>
          <a:xfrm>
            <a:off x="4237893" y="1825625"/>
            <a:ext cx="366903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日期占位符 4"/>
          <p:cNvSpPr>
            <a:spLocks noGrp="1"/>
          </p:cNvSpPr>
          <p:nvPr>
            <p:ph type="dt" sz="half" idx="10"/>
          </p:nvPr>
        </p:nvSpPr>
        <p:spPr/>
        <p:txBody>
          <a:bodyPr rtlCol="0"/>
          <a:lstStyle>
            <a:lvl1pPr>
              <a:defRPr/>
            </a:lvl1pPr>
          </a:lstStyle>
          <a:p>
            <a:fld id="{93C2F119-CFD2-453D-B2FD-178445460D7E}" type="datetime2">
              <a:rPr lang="zh-CN" altLang="en-US" smtClean="0"/>
              <a:t>2018年4月1日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639150"/>
            <a:ext cx="7571232" cy="1152144"/>
          </a:xfrm>
        </p:spPr>
        <p:txBody>
          <a:bodyPr rtlCol="0"/>
          <a:lstStyle/>
          <a:p>
            <a:pPr rtl="0"/>
            <a:r>
              <a:rPr lang="zh-CN" altLang="en-US" smtClean="0"/>
              <a:t>单击此处编辑母版标题样式</a:t>
            </a:r>
            <a:endParaRPr lang="en-US" dirty="0"/>
          </a:p>
        </p:txBody>
      </p:sp>
      <p:sp>
        <p:nvSpPr>
          <p:cNvPr id="3" name="文本占位符 2"/>
          <p:cNvSpPr>
            <a:spLocks noGrp="1"/>
          </p:cNvSpPr>
          <p:nvPr>
            <p:ph type="body" idx="1"/>
          </p:nvPr>
        </p:nvSpPr>
        <p:spPr>
          <a:xfrm>
            <a:off x="342900"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4" name="内容占位符 3"/>
          <p:cNvSpPr>
            <a:spLocks noGrp="1"/>
          </p:cNvSpPr>
          <p:nvPr>
            <p:ph sz="half" idx="2" hasCustomPrompt="1"/>
          </p:nvPr>
        </p:nvSpPr>
        <p:spPr>
          <a:xfrm>
            <a:off x="342900"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文本占位符 4"/>
          <p:cNvSpPr>
            <a:spLocks noGrp="1"/>
          </p:cNvSpPr>
          <p:nvPr>
            <p:ph type="body" sz="quarter" idx="3"/>
          </p:nvPr>
        </p:nvSpPr>
        <p:spPr>
          <a:xfrm>
            <a:off x="4242565"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6" name="内容占位符 5"/>
          <p:cNvSpPr>
            <a:spLocks noGrp="1"/>
          </p:cNvSpPr>
          <p:nvPr>
            <p:ph sz="quarter" idx="4" hasCustomPrompt="1"/>
          </p:nvPr>
        </p:nvSpPr>
        <p:spPr>
          <a:xfrm>
            <a:off x="4242565"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日期占位符 6"/>
          <p:cNvSpPr>
            <a:spLocks noGrp="1"/>
          </p:cNvSpPr>
          <p:nvPr>
            <p:ph type="dt" sz="half" idx="10"/>
          </p:nvPr>
        </p:nvSpPr>
        <p:spPr/>
        <p:txBody>
          <a:bodyPr rtlCol="0"/>
          <a:lstStyle>
            <a:lvl1pPr>
              <a:defRPr/>
            </a:lvl1pPr>
          </a:lstStyle>
          <a:p>
            <a:fld id="{61ADE140-39E5-4421-B563-E2759FB14612}" type="datetime2">
              <a:rPr lang="zh-CN" altLang="en-US" smtClean="0"/>
              <a:t>2018年4月1日</a:t>
            </a:fld>
            <a:endParaRPr lang="en-US" dirty="0"/>
          </a:p>
        </p:txBody>
      </p:sp>
      <p:sp>
        <p:nvSpPr>
          <p:cNvPr id="8" name="页脚占位符 7"/>
          <p:cNvSpPr>
            <a:spLocks noGrp="1"/>
          </p:cNvSpPr>
          <p:nvPr>
            <p:ph type="ftr" sz="quarter" idx="11"/>
          </p:nvPr>
        </p:nvSpPr>
        <p:spPr/>
        <p:txBody>
          <a:bodyPr rtlCol="0"/>
          <a:lstStyle/>
          <a:p>
            <a:pPr rtl="0"/>
            <a:r>
              <a:rPr lang="zh-CN"/>
              <a:t>添加页脚</a:t>
            </a:r>
          </a:p>
        </p:txBody>
      </p:sp>
      <p:sp>
        <p:nvSpPr>
          <p:cNvPr id="9" name="幻灯片编号占位符 8"/>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日期占位符 2"/>
          <p:cNvSpPr>
            <a:spLocks noGrp="1"/>
          </p:cNvSpPr>
          <p:nvPr>
            <p:ph type="dt" sz="half" idx="10"/>
          </p:nvPr>
        </p:nvSpPr>
        <p:spPr/>
        <p:txBody>
          <a:bodyPr rtlCol="0"/>
          <a:lstStyle>
            <a:lvl1pPr>
              <a:defRPr/>
            </a:lvl1pPr>
          </a:lstStyle>
          <a:p>
            <a:fld id="{1D0E7193-ED98-4FC4-88F5-AF233B4F7A81}" type="datetime2">
              <a:rPr lang="zh-CN" altLang="en-US" smtClean="0"/>
              <a:t>2018年4月1日</a:t>
            </a:fld>
            <a:endParaRPr lang="en-US" dirty="0"/>
          </a:p>
        </p:txBody>
      </p:sp>
      <p:sp>
        <p:nvSpPr>
          <p:cNvPr id="4" name="页脚占位符 3"/>
          <p:cNvSpPr>
            <a:spLocks noGrp="1"/>
          </p:cNvSpPr>
          <p:nvPr>
            <p:ph type="ftr" sz="quarter" idx="11"/>
          </p:nvPr>
        </p:nvSpPr>
        <p:spPr/>
        <p:txBody>
          <a:bodyPr rtlCol="0"/>
          <a:lstStyle/>
          <a:p>
            <a:pPr rtl="0"/>
            <a:r>
              <a:rPr lang="zh-CN"/>
              <a:t>添加页脚</a:t>
            </a:r>
          </a:p>
        </p:txBody>
      </p:sp>
      <p:sp>
        <p:nvSpPr>
          <p:cNvPr id="5" name="幻灯片编号占位符 4"/>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24B87D80-21E5-4877-90FF-F6AE7AB9C699}" type="datetime2">
              <a:rPr lang="zh-CN" altLang="en-US" smtClean="0"/>
              <a:t>2018年4月1日</a:t>
            </a:fld>
            <a:endParaRPr lang="en-US" dirty="0"/>
          </a:p>
        </p:txBody>
      </p:sp>
      <p:sp>
        <p:nvSpPr>
          <p:cNvPr id="3" name="页脚占位符 2"/>
          <p:cNvSpPr>
            <a:spLocks noGrp="1"/>
          </p:cNvSpPr>
          <p:nvPr>
            <p:ph type="ftr" sz="quarter" idx="11"/>
          </p:nvPr>
        </p:nvSpPr>
        <p:spPr/>
        <p:txBody>
          <a:bodyPr rtlCol="0"/>
          <a:lstStyle/>
          <a:p>
            <a:pPr rtl="0"/>
            <a:r>
              <a:rPr lang="zh-CN"/>
              <a:t>添加页脚</a:t>
            </a:r>
          </a:p>
        </p:txBody>
      </p:sp>
      <p:sp>
        <p:nvSpPr>
          <p:cNvPr id="4" name="幻灯片编号占位符 3"/>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内容占位符 2"/>
          <p:cNvSpPr>
            <a:spLocks noGrp="1"/>
          </p:cNvSpPr>
          <p:nvPr>
            <p:ph idx="1" hasCustomPrompt="1"/>
          </p:nvPr>
        </p:nvSpPr>
        <p:spPr>
          <a:xfrm>
            <a:off x="3600450" y="987426"/>
            <a:ext cx="4314825"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238460B7-BC10-4201-A928-9E106A5D2462}" type="datetime2">
              <a:rPr lang="zh-CN" altLang="en-US" smtClean="0"/>
              <a:t>2018年4月1日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图片占位符 2" descr="为添加图像预留的空占位符。单击占位符，选择要添加的图像。"/>
          <p:cNvSpPr>
            <a:spLocks noGrp="1"/>
          </p:cNvSpPr>
          <p:nvPr>
            <p:ph type="pic" idx="1"/>
          </p:nvPr>
        </p:nvSpPr>
        <p:spPr>
          <a:xfrm>
            <a:off x="3600450" y="987426"/>
            <a:ext cx="4314825" cy="461327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F1447474-8A51-4EE4-B859-DF2AE7D43B47}" type="datetime2">
              <a:rPr lang="zh-CN" altLang="en-US" smtClean="0"/>
              <a:t>2018年4月1日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639794"/>
            <a:ext cx="7572375" cy="115090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342900" y="1825625"/>
            <a:ext cx="7572375" cy="3778006"/>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3D67EB08-F2AB-41A6-B6B4-260F7D8049B0}" type="datetime2">
              <a:rPr lang="zh-CN" altLang="en-US" smtClean="0"/>
              <a:t>2018年4月1日</a:t>
            </a:fld>
            <a:endParaRPr lang="zh-CN" altLang="en-US" dirty="0"/>
          </a:p>
        </p:txBody>
      </p:sp>
      <p:sp>
        <p:nvSpPr>
          <p:cNvPr id="5" name="页脚占位符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E5B29C50-D6F1-4DB6-9B68-F4CD3996E9CF}" type="slidenum">
              <a:rPr lang="en-US" altLang="zh-CN" noProof="0" smtClean="0"/>
              <a:pPr/>
              <a:t>‹#›</a:t>
            </a:fld>
            <a:endParaRPr lang="zh-CN" altLang="en-US" noProof="0"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2880" userDrawn="1">
          <p15:clr>
            <a:srgbClr val="F26B43"/>
          </p15:clr>
        </p15:guide>
        <p15:guide id="2" pos="216" userDrawn="1">
          <p15:clr>
            <a:srgbClr val="F26B43"/>
          </p15:clr>
        </p15:guide>
        <p15:guide id="3" pos="4986"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Karp's_21_NP-complete_problem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projects.coin-or.org/Cbc" TargetMode="External"/><Relationship Id="rId3" Type="http://schemas.openxmlformats.org/officeDocument/2006/relationships/hyperlink" Target="http://www.gurobi.com/" TargetMode="External"/><Relationship Id="rId7" Type="http://schemas.openxmlformats.org/officeDocument/2006/relationships/hyperlink" Target="http://scip.zib.de/"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www.lindo.com/index.php/products/solver-suite" TargetMode="External"/><Relationship Id="rId5" Type="http://schemas.openxmlformats.org/officeDocument/2006/relationships/hyperlink" Target="http://www.fico.com/en/products/fico-xpress-optimization" TargetMode="External"/><Relationship Id="rId4" Type="http://schemas.openxmlformats.org/officeDocument/2006/relationships/hyperlink" Target="https://www.ibm.com/software/commerce/optimization/cplex-optimizer/" TargetMode="External"/><Relationship Id="rId9" Type="http://schemas.openxmlformats.org/officeDocument/2006/relationships/hyperlink" Target="https://github.com/google/or-tool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gurobi.com/documentation/7.5/refman/model_file_format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files.gurobi.com/Numerics.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uzhouxing.github.io/assets/articles/Converting%20Non-linear%20Objectives%20into%20Linear%20Ones.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roadef.org/challenge/2018/en/index.php"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coding.net/u/SuZhouxing/p/Hust.SmartLab.Training.Public/git/blob/master/Doc/Discussion/4.SoftwareEngineering.md"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en.wikipedia.org/wiki/Reservoir_sampling"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gurobi.com/resources/getting-started/lp-basics" TargetMode="External"/><Relationship Id="rId2" Type="http://schemas.openxmlformats.org/officeDocument/2006/relationships/hyperlink" Target="http://www.gurobi.com/resources/getting-started/modeling-basics" TargetMode="External"/><Relationship Id="rId1" Type="http://schemas.openxmlformats.org/officeDocument/2006/relationships/slideLayout" Target="../slideLayouts/slideLayout2.xml"/><Relationship Id="rId4" Type="http://schemas.openxmlformats.org/officeDocument/2006/relationships/hyperlink" Target="http://www.gurobi.com/resources/getting-started/mip-basic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r>
              <a:rPr lang="zh-CN" altLang="en-US" dirty="0"/>
              <a:t>组合</a:t>
            </a:r>
            <a:r>
              <a:rPr lang="zh-CN" altLang="en-US" dirty="0" smtClean="0"/>
              <a:t>优化问题的</a:t>
            </a:r>
            <a:r>
              <a:rPr lang="en-US" altLang="zh-CN" dirty="0" smtClean="0"/>
              <a:t/>
            </a:r>
            <a:br>
              <a:rPr lang="en-US" altLang="zh-CN" dirty="0" smtClean="0"/>
            </a:br>
            <a:r>
              <a:rPr lang="zh-CN" altLang="en-US" dirty="0" smtClean="0"/>
              <a:t>数学</a:t>
            </a:r>
            <a:r>
              <a:rPr lang="zh-CN" altLang="en-US" dirty="0"/>
              <a:t>建模</a:t>
            </a:r>
          </a:p>
        </p:txBody>
      </p:sp>
      <p:sp>
        <p:nvSpPr>
          <p:cNvPr id="3" name="副标题 2"/>
          <p:cNvSpPr>
            <a:spLocks noGrp="1"/>
          </p:cNvSpPr>
          <p:nvPr>
            <p:ph type="subTitle" idx="1"/>
          </p:nvPr>
        </p:nvSpPr>
        <p:spPr/>
        <p:txBody>
          <a:bodyPr rtlCol="0"/>
          <a:lstStyle/>
          <a:p>
            <a:pPr rtl="0"/>
            <a:r>
              <a:rPr lang="zh-CN" altLang="en-US" dirty="0" smtClean="0"/>
              <a:t>智慧计算与优化实验室</a:t>
            </a:r>
            <a:endParaRPr lang="en-US" altLang="zh-CN" dirty="0" smtClean="0"/>
          </a:p>
          <a:p>
            <a:pPr rtl="0"/>
            <a:r>
              <a:rPr lang="zh-CN" altLang="en-US" dirty="0" smtClean="0"/>
              <a:t>苏宙行</a:t>
            </a:r>
            <a:endParaRPr lang="zh-CN" altLang="en-US" dirty="0"/>
          </a:p>
        </p:txBody>
      </p:sp>
    </p:spTree>
    <p:extLst>
      <p:ext uri="{BB962C8B-B14F-4D97-AF65-F5344CB8AC3E}">
        <p14:creationId xmlns:p14="http://schemas.microsoft.com/office/powerpoint/2010/main" val="19908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已知</a:t>
            </a:r>
            <a:endParaRPr lang="zh-CN" altLang="en-US" dirty="0"/>
          </a:p>
        </p:txBody>
      </p:sp>
      <p:sp>
        <p:nvSpPr>
          <p:cNvPr id="3" name="内容占位符 2"/>
          <p:cNvSpPr>
            <a:spLocks noGrp="1"/>
          </p:cNvSpPr>
          <p:nvPr>
            <p:ph sz="half" idx="1"/>
          </p:nvPr>
        </p:nvSpPr>
        <p:spPr/>
        <p:txBody>
          <a:bodyPr/>
          <a:lstStyle/>
          <a:p>
            <a:r>
              <a:rPr lang="zh-CN" altLang="en-US" dirty="0" smtClean="0"/>
              <a:t>道路</a:t>
            </a:r>
            <a:endParaRPr lang="en-US" altLang="zh-CN" dirty="0" smtClean="0"/>
          </a:p>
          <a:p>
            <a:pPr lvl="1"/>
            <a:r>
              <a:rPr lang="zh-CN" altLang="en-US" dirty="0" smtClean="0"/>
              <a:t>长度</a:t>
            </a:r>
            <a:endParaRPr lang="en-US" altLang="zh-CN" dirty="0" smtClean="0"/>
          </a:p>
          <a:p>
            <a:pPr lvl="1"/>
            <a:r>
              <a:rPr lang="zh-CN" altLang="en-US" dirty="0" smtClean="0"/>
              <a:t>油耗</a:t>
            </a:r>
            <a:endParaRPr lang="en-US" altLang="zh-CN" dirty="0" smtClean="0"/>
          </a:p>
          <a:p>
            <a:pPr lvl="1"/>
            <a:r>
              <a:rPr lang="zh-CN" altLang="en-US" dirty="0" smtClean="0"/>
              <a:t>耗时</a:t>
            </a:r>
            <a:endParaRPr lang="en-US" altLang="zh-CN" dirty="0" smtClean="0"/>
          </a:p>
          <a:p>
            <a:pPr lvl="1"/>
            <a:r>
              <a:rPr lang="zh-CN" altLang="en-US" dirty="0" smtClean="0"/>
              <a:t>与哪些道路交汇</a:t>
            </a:r>
            <a:endParaRPr lang="en-US" altLang="zh-CN" dirty="0" smtClean="0"/>
          </a:p>
          <a:p>
            <a:pPr lvl="1"/>
            <a:r>
              <a:rPr lang="zh-CN" altLang="en-US" dirty="0" smtClean="0"/>
              <a:t>过路费</a:t>
            </a:r>
            <a:endParaRPr lang="en-US" altLang="zh-CN" dirty="0" smtClean="0"/>
          </a:p>
          <a:p>
            <a:pPr lvl="1"/>
            <a:r>
              <a:rPr lang="zh-CN" altLang="en-US" dirty="0" smtClean="0"/>
              <a:t>危险性</a:t>
            </a:r>
            <a:endParaRPr lang="en-US" altLang="zh-CN" dirty="0" smtClean="0"/>
          </a:p>
        </p:txBody>
      </p:sp>
      <p:sp>
        <p:nvSpPr>
          <p:cNvPr id="4" name="内容占位符 3"/>
          <p:cNvSpPr>
            <a:spLocks noGrp="1"/>
          </p:cNvSpPr>
          <p:nvPr>
            <p:ph sz="half" idx="2"/>
          </p:nvPr>
        </p:nvSpPr>
        <p:spPr/>
        <p:txBody>
          <a:bodyPr/>
          <a:lstStyle/>
          <a:p>
            <a:r>
              <a:rPr lang="zh-CN" altLang="en-US" dirty="0" smtClean="0"/>
              <a:t>载具</a:t>
            </a:r>
            <a:endParaRPr lang="en-US" altLang="zh-CN" dirty="0" smtClean="0"/>
          </a:p>
          <a:p>
            <a:pPr lvl="1"/>
            <a:r>
              <a:rPr lang="zh-CN" altLang="en-US" dirty="0" smtClean="0"/>
              <a:t>巡航速度</a:t>
            </a:r>
            <a:endParaRPr lang="en-US" altLang="zh-CN" dirty="0" smtClean="0"/>
          </a:p>
          <a:p>
            <a:pPr lvl="1"/>
            <a:r>
              <a:rPr lang="zh-CN" altLang="en-US" dirty="0" smtClean="0"/>
              <a:t>续航能力</a:t>
            </a:r>
            <a:endParaRPr lang="en-US" altLang="zh-CN" dirty="0" smtClean="0"/>
          </a:p>
          <a:p>
            <a:pPr lvl="1"/>
            <a:r>
              <a:rPr lang="zh-CN" altLang="en-US" dirty="0" smtClean="0"/>
              <a:t>熟悉程度</a:t>
            </a:r>
            <a:endParaRPr lang="en-US" altLang="zh-CN" dirty="0" smtClean="0"/>
          </a:p>
          <a:p>
            <a:pPr lvl="1"/>
            <a:r>
              <a:rPr lang="zh-CN" altLang="en-US" dirty="0" smtClean="0"/>
              <a:t>延误概率分布</a:t>
            </a:r>
            <a:endParaRPr lang="en-US" altLang="zh-CN" dirty="0" smtClean="0"/>
          </a:p>
          <a:p>
            <a:pPr lvl="1"/>
            <a:r>
              <a:rPr lang="zh-CN" altLang="en-US" dirty="0" smtClean="0"/>
              <a:t>安全性</a:t>
            </a:r>
            <a:endParaRPr lang="zh-CN" altLang="en-US" dirty="0"/>
          </a:p>
        </p:txBody>
      </p:sp>
    </p:spTree>
    <p:extLst>
      <p:ext uri="{BB962C8B-B14F-4D97-AF65-F5344CB8AC3E}">
        <p14:creationId xmlns:p14="http://schemas.microsoft.com/office/powerpoint/2010/main" val="1476894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87932178"/>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乘号 4"/>
          <p:cNvSpPr/>
          <p:nvPr/>
        </p:nvSpPr>
        <p:spPr>
          <a:xfrm>
            <a:off x="5325035" y="4760259"/>
            <a:ext cx="1344706" cy="421342"/>
          </a:xfrm>
          <a:prstGeom prst="mathMultiply">
            <a:avLst>
              <a:gd name="adj1" fmla="val 649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09984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r>
              <a:rPr lang="en-US" altLang="zh-CN" dirty="0" smtClean="0"/>
              <a:t>.</a:t>
            </a:r>
            <a:r>
              <a:rPr lang="zh-CN" altLang="en-US" dirty="0" smtClean="0"/>
              <a:t>建模要素</a:t>
            </a:r>
            <a:r>
              <a:rPr lang="en-US" altLang="zh-CN" dirty="0" smtClean="0"/>
              <a:t>.</a:t>
            </a:r>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抗延误的停机位分配</a:t>
            </a:r>
            <a:endParaRPr lang="en-US" altLang="zh-CN" dirty="0" smtClean="0"/>
          </a:p>
          <a:p>
            <a:pPr lvl="1"/>
            <a:endParaRPr lang="en-US" altLang="zh-CN" dirty="0" smtClean="0"/>
          </a:p>
          <a:p>
            <a:pPr lvl="1"/>
            <a:endParaRPr lang="en-US" altLang="zh-CN" dirty="0"/>
          </a:p>
          <a:p>
            <a:pPr lvl="1"/>
            <a:endParaRPr lang="en-US" altLang="zh-CN" dirty="0" smtClean="0"/>
          </a:p>
          <a:p>
            <a:r>
              <a:rPr lang="zh-CN" altLang="en-US" dirty="0" smtClean="0"/>
              <a:t>频谱分配避免碎片化</a:t>
            </a:r>
            <a:endParaRPr lang="en-US" altLang="zh-CN" dirty="0" smtClean="0"/>
          </a:p>
        </p:txBody>
      </p:sp>
      <p:grpSp>
        <p:nvGrpSpPr>
          <p:cNvPr id="6" name="组合 5"/>
          <p:cNvGrpSpPr/>
          <p:nvPr/>
        </p:nvGrpSpPr>
        <p:grpSpPr>
          <a:xfrm>
            <a:off x="1023937" y="2386614"/>
            <a:ext cx="6210300" cy="790575"/>
            <a:chOff x="1381125" y="2328862"/>
            <a:chExt cx="6210300" cy="790575"/>
          </a:xfrm>
        </p:grpSpPr>
        <p:pic>
          <p:nvPicPr>
            <p:cNvPr id="4" name="图片 3"/>
            <p:cNvPicPr>
              <a:picLocks noChangeAspect="1"/>
            </p:cNvPicPr>
            <p:nvPr/>
          </p:nvPicPr>
          <p:blipFill>
            <a:blip r:embed="rId3"/>
            <a:stretch>
              <a:fillRect/>
            </a:stretch>
          </p:blipFill>
          <p:spPr>
            <a:xfrm>
              <a:off x="1381125" y="2328862"/>
              <a:ext cx="6210300" cy="790575"/>
            </a:xfrm>
            <a:prstGeom prst="rect">
              <a:avLst/>
            </a:prstGeom>
          </p:spPr>
        </p:pic>
        <p:sp>
          <p:nvSpPr>
            <p:cNvPr id="5" name="圆角矩形 4"/>
            <p:cNvSpPr/>
            <p:nvPr/>
          </p:nvSpPr>
          <p:spPr>
            <a:xfrm>
              <a:off x="2579571" y="2502568"/>
              <a:ext cx="3573579" cy="356135"/>
            </a:xfrm>
            <a:prstGeom prst="roundRect">
              <a:avLst/>
            </a:prstGeom>
            <a:solidFill>
              <a:srgbClr val="92D050">
                <a:alpha val="49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2" name="组合 11"/>
          <p:cNvGrpSpPr/>
          <p:nvPr/>
        </p:nvGrpSpPr>
        <p:grpSpPr>
          <a:xfrm>
            <a:off x="1023938" y="3999305"/>
            <a:ext cx="6210299" cy="315520"/>
            <a:chOff x="1023937" y="4094555"/>
            <a:chExt cx="6210299" cy="315520"/>
          </a:xfrm>
        </p:grpSpPr>
        <p:sp>
          <p:nvSpPr>
            <p:cNvPr id="7" name="矩形 6"/>
            <p:cNvSpPr/>
            <p:nvPr/>
          </p:nvSpPr>
          <p:spPr>
            <a:xfrm>
              <a:off x="1023937" y="4095750"/>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9" name="矩形 8"/>
            <p:cNvSpPr/>
            <p:nvPr/>
          </p:nvSpPr>
          <p:spPr>
            <a:xfrm>
              <a:off x="1706654" y="4095748"/>
              <a:ext cx="103145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0" name="矩形 9"/>
            <p:cNvSpPr/>
            <p:nvPr/>
          </p:nvSpPr>
          <p:spPr>
            <a:xfrm>
              <a:off x="3419148" y="4094555"/>
              <a:ext cx="103145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6" name="组合 15"/>
          <p:cNvGrpSpPr/>
          <p:nvPr/>
        </p:nvGrpSpPr>
        <p:grpSpPr>
          <a:xfrm>
            <a:off x="1023937" y="4482074"/>
            <a:ext cx="6210299" cy="314327"/>
            <a:chOff x="1023936" y="4605899"/>
            <a:chExt cx="6210299" cy="314327"/>
          </a:xfrm>
        </p:grpSpPr>
        <p:sp>
          <p:nvSpPr>
            <p:cNvPr id="8" name="矩形 7"/>
            <p:cNvSpPr/>
            <p:nvPr/>
          </p:nvSpPr>
          <p:spPr>
            <a:xfrm>
              <a:off x="1023936" y="4605901"/>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1" name="矩形 10"/>
            <p:cNvSpPr/>
            <p:nvPr/>
          </p:nvSpPr>
          <p:spPr>
            <a:xfrm>
              <a:off x="2738111" y="4605899"/>
              <a:ext cx="2575034"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7" name="组合 16"/>
          <p:cNvGrpSpPr/>
          <p:nvPr/>
        </p:nvGrpSpPr>
        <p:grpSpPr>
          <a:xfrm>
            <a:off x="1023937" y="4963650"/>
            <a:ext cx="6210299" cy="314327"/>
            <a:chOff x="1023936" y="5116048"/>
            <a:chExt cx="6210299" cy="314327"/>
          </a:xfrm>
        </p:grpSpPr>
        <p:sp>
          <p:nvSpPr>
            <p:cNvPr id="13" name="矩形 12"/>
            <p:cNvSpPr/>
            <p:nvPr/>
          </p:nvSpPr>
          <p:spPr>
            <a:xfrm>
              <a:off x="1023936" y="5116050"/>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4" name="矩形 13"/>
            <p:cNvSpPr/>
            <p:nvPr/>
          </p:nvSpPr>
          <p:spPr>
            <a:xfrm>
              <a:off x="2131631" y="5116048"/>
              <a:ext cx="128751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5" name="矩形 14"/>
            <p:cNvSpPr/>
            <p:nvPr/>
          </p:nvSpPr>
          <p:spPr>
            <a:xfrm>
              <a:off x="4682933" y="5116048"/>
              <a:ext cx="128751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64743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smtClean="0"/>
              <a:t>.</a:t>
            </a:r>
            <a:r>
              <a:rPr lang="zh-CN" altLang="en-US" dirty="0" smtClean="0"/>
              <a:t>常用范式</a:t>
            </a:r>
            <a:endParaRPr lang="zh-CN" altLang="en-US" dirty="0"/>
          </a:p>
        </p:txBody>
      </p:sp>
      <p:sp>
        <p:nvSpPr>
          <p:cNvPr id="3" name="内容占位符 2"/>
          <p:cNvSpPr>
            <a:spLocks noGrp="1"/>
          </p:cNvSpPr>
          <p:nvPr>
            <p:ph idx="1"/>
          </p:nvPr>
        </p:nvSpPr>
        <p:spPr/>
        <p:txBody>
          <a:bodyPr>
            <a:normAutofit/>
          </a:bodyPr>
          <a:lstStyle/>
          <a:p>
            <a:r>
              <a:rPr lang="zh-CN" altLang="en-US" dirty="0" smtClean="0"/>
              <a:t>通用</a:t>
            </a:r>
            <a:endParaRPr lang="en-US" altLang="zh-CN" dirty="0" smtClean="0"/>
          </a:p>
          <a:p>
            <a:pPr lvl="1"/>
            <a:r>
              <a:rPr lang="zh-CN" altLang="en-US" dirty="0" smtClean="0"/>
              <a:t>狭义的数学规划 </a:t>
            </a:r>
            <a:r>
              <a:rPr lang="en-US" altLang="zh-CN" dirty="0" smtClean="0"/>
              <a:t>(Mathematical Programming)</a:t>
            </a:r>
          </a:p>
          <a:p>
            <a:pPr lvl="1"/>
            <a:r>
              <a:rPr lang="zh-CN" altLang="en-US" dirty="0" smtClean="0"/>
              <a:t>可满足性问题 </a:t>
            </a:r>
            <a:r>
              <a:rPr lang="en-US" altLang="zh-CN" dirty="0" smtClean="0"/>
              <a:t>(Boolean Satisfiability Problem)</a:t>
            </a:r>
          </a:p>
          <a:p>
            <a:pPr lvl="1"/>
            <a:r>
              <a:rPr lang="zh-CN" altLang="en-US" dirty="0" smtClean="0"/>
              <a:t>约束编程 </a:t>
            </a:r>
            <a:r>
              <a:rPr lang="en-US" altLang="zh-CN" dirty="0" smtClean="0"/>
              <a:t>(Constraint Programming)</a:t>
            </a:r>
          </a:p>
          <a:p>
            <a:r>
              <a:rPr lang="zh-CN" altLang="en-US" dirty="0" smtClean="0"/>
              <a:t>专用</a:t>
            </a:r>
            <a:endParaRPr lang="en-US" altLang="zh-CN" dirty="0" smtClean="0"/>
          </a:p>
          <a:p>
            <a:pPr lvl="1"/>
            <a:r>
              <a:rPr lang="zh-CN" altLang="en-US" dirty="0" smtClean="0"/>
              <a:t>动态规划 </a:t>
            </a:r>
            <a:r>
              <a:rPr lang="en-US" altLang="zh-CN" dirty="0" smtClean="0"/>
              <a:t>(Dynamic Programming)</a:t>
            </a:r>
          </a:p>
          <a:p>
            <a:pPr lvl="1"/>
            <a:r>
              <a:rPr lang="zh-CN" altLang="en-US" dirty="0" smtClean="0"/>
              <a:t>问题归约 </a:t>
            </a:r>
            <a:r>
              <a:rPr lang="en-US" altLang="zh-CN" dirty="0" smtClean="0"/>
              <a:t>(Reduction)</a:t>
            </a:r>
          </a:p>
          <a:p>
            <a:pPr lvl="2"/>
            <a:r>
              <a:rPr lang="en-US" altLang="zh-CN" dirty="0">
                <a:hlinkClick r:id="rId3"/>
              </a:rPr>
              <a:t>Karp's 21 NP-complete </a:t>
            </a:r>
            <a:r>
              <a:rPr lang="en-US" altLang="zh-CN" dirty="0" smtClean="0">
                <a:hlinkClick r:id="rId3"/>
              </a:rPr>
              <a:t>problems</a:t>
            </a:r>
            <a:endParaRPr lang="en-US" altLang="zh-CN" dirty="0" smtClean="0"/>
          </a:p>
        </p:txBody>
      </p:sp>
    </p:spTree>
    <p:extLst>
      <p:ext uri="{BB962C8B-B14F-4D97-AF65-F5344CB8AC3E}">
        <p14:creationId xmlns:p14="http://schemas.microsoft.com/office/powerpoint/2010/main" val="3344927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数学规划</a:t>
            </a:r>
            <a:r>
              <a:rPr lang="en-US" altLang="zh-CN" dirty="0" smtClean="0"/>
              <a:t>.</a:t>
            </a:r>
            <a:r>
              <a:rPr lang="zh-CN" altLang="en-US" dirty="0"/>
              <a:t>常用范式</a:t>
            </a:r>
          </a:p>
        </p:txBody>
      </p:sp>
      <p:pic>
        <p:nvPicPr>
          <p:cNvPr id="5" name="内容占位符 4"/>
          <p:cNvPicPr>
            <a:picLocks noGrp="1" noChangeAspect="1"/>
          </p:cNvPicPr>
          <p:nvPr>
            <p:ph idx="1"/>
          </p:nvPr>
        </p:nvPicPr>
        <p:blipFill>
          <a:blip r:embed="rId3"/>
          <a:stretch>
            <a:fillRect/>
          </a:stretch>
        </p:blipFill>
        <p:spPr>
          <a:xfrm>
            <a:off x="831832" y="1825625"/>
            <a:ext cx="6594510" cy="3778250"/>
          </a:xfrm>
          <a:prstGeom prst="rect">
            <a:avLst/>
          </a:prstGeom>
          <a:noFill/>
          <a:ln>
            <a:noFill/>
          </a:ln>
        </p:spPr>
      </p:pic>
      <p:sp>
        <p:nvSpPr>
          <p:cNvPr id="2" name="椭圆 1"/>
          <p:cNvSpPr/>
          <p:nvPr/>
        </p:nvSpPr>
        <p:spPr>
          <a:xfrm>
            <a:off x="5400675" y="2981325"/>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6" name="椭圆 5"/>
          <p:cNvSpPr/>
          <p:nvPr/>
        </p:nvSpPr>
        <p:spPr>
          <a:xfrm>
            <a:off x="1495425" y="2409825"/>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7" name="椭圆 6"/>
          <p:cNvSpPr/>
          <p:nvPr/>
        </p:nvSpPr>
        <p:spPr>
          <a:xfrm>
            <a:off x="3462337" y="1854200"/>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600322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a:t>常用范式</a:t>
            </a:r>
          </a:p>
        </p:txBody>
      </p:sp>
      <p:sp>
        <p:nvSpPr>
          <p:cNvPr id="3" name="内容占位符 2"/>
          <p:cNvSpPr>
            <a:spLocks noGrp="1"/>
          </p:cNvSpPr>
          <p:nvPr>
            <p:ph idx="1"/>
          </p:nvPr>
        </p:nvSpPr>
        <p:spPr/>
        <p:txBody>
          <a:bodyPr>
            <a:normAutofit/>
          </a:bodyPr>
          <a:lstStyle/>
          <a:p>
            <a:r>
              <a:rPr lang="zh-CN" altLang="en-US" dirty="0" smtClean="0"/>
              <a:t>数学规划 </a:t>
            </a:r>
            <a:r>
              <a:rPr lang="en-US" altLang="zh-CN" dirty="0" smtClean="0"/>
              <a:t>(Mathematical Programming)</a:t>
            </a:r>
          </a:p>
          <a:p>
            <a:pPr lvl="1"/>
            <a:r>
              <a:rPr lang="en-US" altLang="zh-CN" dirty="0" smtClean="0"/>
              <a:t>[P] </a:t>
            </a:r>
            <a:r>
              <a:rPr lang="zh-CN" altLang="en-US" dirty="0" smtClean="0"/>
              <a:t>凸优化 </a:t>
            </a:r>
            <a:r>
              <a:rPr lang="en-US" altLang="zh-CN" dirty="0" smtClean="0"/>
              <a:t>(Convex Optimization)</a:t>
            </a:r>
          </a:p>
          <a:p>
            <a:pPr lvl="2"/>
            <a:r>
              <a:rPr lang="zh-CN" altLang="en-US" b="1" dirty="0" smtClean="0"/>
              <a:t>线性规划 </a:t>
            </a:r>
            <a:r>
              <a:rPr lang="en-US" altLang="zh-CN" b="1" dirty="0" smtClean="0"/>
              <a:t>(Linear Programming)</a:t>
            </a:r>
          </a:p>
          <a:p>
            <a:pPr lvl="2"/>
            <a:r>
              <a:rPr lang="zh-CN" altLang="en-US" dirty="0" smtClean="0"/>
              <a:t>分数线性规划 </a:t>
            </a:r>
            <a:r>
              <a:rPr lang="en-US" altLang="zh-CN" dirty="0" smtClean="0"/>
              <a:t>(Linear-Fractional </a:t>
            </a:r>
            <a:r>
              <a:rPr lang="en-US" altLang="zh-CN" dirty="0"/>
              <a:t>P</a:t>
            </a:r>
            <a:r>
              <a:rPr lang="en-US" altLang="zh-CN" dirty="0" smtClean="0"/>
              <a:t>rogramming)</a:t>
            </a:r>
            <a:endParaRPr lang="en-US" altLang="zh-CN" dirty="0"/>
          </a:p>
          <a:p>
            <a:pPr lvl="2"/>
            <a:r>
              <a:rPr lang="zh-CN" altLang="en-US" dirty="0" smtClean="0"/>
              <a:t>二阶圆锥曲线规划 </a:t>
            </a:r>
            <a:r>
              <a:rPr lang="en-US" altLang="zh-CN" dirty="0" smtClean="0"/>
              <a:t>(Second Order Cone Programming)</a:t>
            </a:r>
          </a:p>
          <a:p>
            <a:pPr lvl="1"/>
            <a:r>
              <a:rPr lang="en-US" altLang="zh-CN" dirty="0" smtClean="0"/>
              <a:t>[NP] </a:t>
            </a:r>
            <a:r>
              <a:rPr lang="zh-CN" altLang="en-US" dirty="0" smtClean="0"/>
              <a:t>非凸优化 </a:t>
            </a:r>
            <a:r>
              <a:rPr lang="en-US" altLang="zh-CN" dirty="0" smtClean="0"/>
              <a:t>(</a:t>
            </a:r>
            <a:r>
              <a:rPr lang="en-US" altLang="zh-CN" dirty="0"/>
              <a:t>Nonconvex O</a:t>
            </a:r>
            <a:r>
              <a:rPr lang="en-US" altLang="zh-CN" dirty="0" smtClean="0"/>
              <a:t>ptimization)</a:t>
            </a:r>
            <a:endParaRPr lang="en-US" altLang="zh-CN" dirty="0"/>
          </a:p>
          <a:p>
            <a:pPr lvl="2"/>
            <a:r>
              <a:rPr lang="zh-CN" altLang="en-US" b="1" dirty="0" smtClean="0"/>
              <a:t>整数规划 </a:t>
            </a:r>
            <a:r>
              <a:rPr lang="en-US" altLang="zh-CN" b="1" dirty="0" smtClean="0"/>
              <a:t>(Integer Programming)</a:t>
            </a:r>
          </a:p>
          <a:p>
            <a:pPr lvl="2"/>
            <a:r>
              <a:rPr lang="zh-CN" altLang="en-US" b="1" dirty="0" smtClean="0"/>
              <a:t>混合整数规划 </a:t>
            </a:r>
            <a:r>
              <a:rPr lang="en-US" altLang="zh-CN" b="1" dirty="0" smtClean="0"/>
              <a:t>(Mixed Integer Programming)</a:t>
            </a:r>
          </a:p>
          <a:p>
            <a:pPr lvl="2"/>
            <a:r>
              <a:rPr lang="zh-CN" altLang="en-US" dirty="0" smtClean="0"/>
              <a:t>非正定二次规划 </a:t>
            </a:r>
            <a:r>
              <a:rPr lang="en-US" altLang="zh-CN" dirty="0" smtClean="0"/>
              <a:t>(Quadratic Programming)</a:t>
            </a:r>
          </a:p>
          <a:p>
            <a:pPr lvl="2"/>
            <a:r>
              <a:rPr lang="zh-CN" altLang="en-US" dirty="0" smtClean="0"/>
              <a:t>分数规划 </a:t>
            </a:r>
            <a:r>
              <a:rPr lang="en-US" altLang="zh-CN" dirty="0" smtClean="0"/>
              <a:t>(Fractional Programming)</a:t>
            </a:r>
            <a:endParaRPr lang="zh-CN" altLang="en-US" dirty="0"/>
          </a:p>
        </p:txBody>
      </p:sp>
    </p:spTree>
    <p:extLst>
      <p:ext uri="{BB962C8B-B14F-4D97-AF65-F5344CB8AC3E}">
        <p14:creationId xmlns:p14="http://schemas.microsoft.com/office/powerpoint/2010/main" val="1492679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9093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决策</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smtClean="0">
                        <a:solidFill>
                          <a:srgbClr val="FF0000"/>
                        </a:solidFill>
                        <a:effectLst/>
                        <a:latin typeface="Cambria Math" panose="02040503050406030204" pitchFamily="18" charset="0"/>
                      </a:rPr>
                      <m:t>𝒙</m:t>
                    </m:r>
                  </m:oMath>
                </a14:m>
                <a:endParaRPr lang="en-US" altLang="zh-CN" b="1" dirty="0">
                  <a:solidFill>
                    <a:srgbClr val="C00000"/>
                  </a:solidFill>
                </a:endParaRPr>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m:t>
                    </m:r>
                    <m:r>
                      <a:rPr lang="en-US" altLang="zh-CN" b="1" i="1" smtClean="0">
                        <a:solidFill>
                          <a:srgbClr val="FF0000"/>
                        </a:solidFill>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10" name="矩形 9"/>
          <p:cNvSpPr/>
          <p:nvPr/>
        </p:nvSpPr>
        <p:spPr>
          <a:xfrm>
            <a:off x="2819504" y="4677371"/>
            <a:ext cx="2618024"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Decision</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64771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已知</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smtClean="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𝑎</m:t>
                            </m:r>
                          </m:e>
                          <m:sub>
                            <m:r>
                              <a:rPr lang="en-US" altLang="zh-CN" b="0" i="1">
                                <a:solidFill>
                                  <a:srgbClr val="FF0000"/>
                                </a:solidFill>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𝑏</m:t>
                            </m:r>
                          </m:e>
                          <m:sub>
                            <m:r>
                              <a:rPr lang="en-US" altLang="zh-CN" b="0" i="1">
                                <a:solidFill>
                                  <a:srgbClr val="FF0000"/>
                                </a:solidFill>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solidFill>
                              <a:srgbClr val="FF0000"/>
                            </a:solidFill>
                            <a:effectLst/>
                            <a:latin typeface="Cambria Math" panose="02040503050406030204" pitchFamily="18" charset="0"/>
                          </a:rPr>
                        </m:ctrlPr>
                      </m:sSupPr>
                      <m:e>
                        <m:r>
                          <a:rPr lang="en-US" altLang="zh-CN" b="1" i="1">
                            <a:solidFill>
                              <a:srgbClr val="FF0000"/>
                            </a:solidFill>
                            <a:effectLst/>
                            <a:latin typeface="Cambria Math" panose="02040503050406030204" pitchFamily="18" charset="0"/>
                          </a:rPr>
                          <m:t>𝒄</m:t>
                        </m:r>
                      </m:e>
                      <m:sup>
                        <m:r>
                          <a:rPr lang="en-US" altLang="zh-CN" b="1" i="1">
                            <a:solidFill>
                              <a:srgbClr val="FF0000"/>
                            </a:solidFill>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𝑨</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smtClean="0">
                        <a:solidFill>
                          <a:srgbClr val="FF0000"/>
                        </a:solidFill>
                        <a:latin typeface="Cambria Math" panose="02040503050406030204" pitchFamily="18" charset="0"/>
                      </a:rPr>
                      <m:t>𝒃</m:t>
                    </m:r>
                  </m:oMath>
                </a14:m>
                <a:endParaRPr lang="en-US" altLang="zh-CN" b="1" dirty="0">
                  <a:solidFill>
                    <a:srgbClr val="FF0000"/>
                  </a:solidFill>
                </a:endParaRPr>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7" name="矩形 6"/>
          <p:cNvSpPr/>
          <p:nvPr/>
        </p:nvSpPr>
        <p:spPr>
          <a:xfrm>
            <a:off x="3035492" y="4677371"/>
            <a:ext cx="2186048"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Known</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76295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目标</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solidFill>
                      <a:srgbClr val="FF0000"/>
                    </a:solidFill>
                  </a:rPr>
                  <a:t>最大化</a:t>
                </a:r>
                <a:r>
                  <a:rPr lang="en-US" altLang="zh-CN" dirty="0">
                    <a:solidFill>
                      <a:srgbClr val="FF0000"/>
                    </a:solidFill>
                  </a:rPr>
                  <a:t>	</a:t>
                </a:r>
                <a14:m>
                  <m:oMath xmlns:m="http://schemas.openxmlformats.org/officeDocument/2006/math">
                    <m:nary>
                      <m:naryPr>
                        <m:chr m:val="∑"/>
                        <m:supHide m:val="on"/>
                        <m:ctrlPr>
                          <a:rPr lang="en-US" altLang="zh-CN" b="0" i="1" dirty="0" smtClean="0">
                            <a:solidFill>
                              <a:srgbClr val="FF0000"/>
                            </a:solidFill>
                            <a:latin typeface="Cambria Math" panose="02040503050406030204" pitchFamily="18" charset="0"/>
                          </a:rPr>
                        </m:ctrlPr>
                      </m:naryPr>
                      <m:sub>
                        <m:r>
                          <m:rPr>
                            <m:brk m:alnAt="7"/>
                          </m:rPr>
                          <a:rPr lang="en-US" altLang="zh-CN" b="0" i="1" dirty="0" smtClean="0">
                            <a:solidFill>
                              <a:srgbClr val="FF0000"/>
                            </a:solidFill>
                            <a:latin typeface="Cambria Math" panose="02040503050406030204" pitchFamily="18" charset="0"/>
                          </a:rPr>
                          <m:t>𝑖</m:t>
                        </m:r>
                      </m:sub>
                      <m:sup/>
                      <m:e>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𝑖</m:t>
                            </m:r>
                          </m:sub>
                        </m:sSub>
                        <m:sSub>
                          <m:sSubPr>
                            <m:ctrlPr>
                              <a:rPr lang="en-US" altLang="zh-CN" i="1" dirty="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solidFill>
                      <a:srgbClr val="FF0000"/>
                    </a:solidFill>
                  </a:rPr>
                  <a:t>最大化</a:t>
                </a:r>
                <a:r>
                  <a:rPr lang="en-US" altLang="zh-CN" dirty="0" smtClean="0">
                    <a:solidFill>
                      <a:srgbClr val="FF0000"/>
                    </a:solidFill>
                  </a:rPr>
                  <a:t>	</a:t>
                </a:r>
                <a14:m>
                  <m:oMath xmlns:m="http://schemas.openxmlformats.org/officeDocument/2006/math">
                    <m:sSup>
                      <m:sSupPr>
                        <m:ctrlPr>
                          <a:rPr lang="en-US" altLang="zh-CN" b="1" i="1" smtClean="0">
                            <a:solidFill>
                              <a:srgbClr val="FF0000"/>
                            </a:solidFill>
                            <a:effectLst/>
                            <a:latin typeface="Cambria Math" panose="02040503050406030204" pitchFamily="18" charset="0"/>
                          </a:rPr>
                        </m:ctrlPr>
                      </m:sSupPr>
                      <m:e>
                        <m:r>
                          <a:rPr lang="en-US" altLang="zh-CN" b="1" i="1">
                            <a:solidFill>
                              <a:srgbClr val="FF0000"/>
                            </a:solidFill>
                            <a:effectLst/>
                            <a:latin typeface="Cambria Math" panose="02040503050406030204" pitchFamily="18" charset="0"/>
                          </a:rPr>
                          <m:t>𝒄</m:t>
                        </m:r>
                      </m:e>
                      <m:sup>
                        <m:r>
                          <a:rPr lang="en-US" altLang="zh-CN" b="1" i="1">
                            <a:solidFill>
                              <a:srgbClr val="FF0000"/>
                            </a:solidFill>
                            <a:effectLst/>
                            <a:latin typeface="Cambria Math" panose="02040503050406030204" pitchFamily="18" charset="0"/>
                          </a:rPr>
                          <m:t>𝑻</m:t>
                        </m:r>
                      </m:sup>
                    </m:sSup>
                    <m:r>
                      <a:rPr lang="en-US" altLang="zh-CN" b="1" i="1">
                        <a:solidFill>
                          <a:srgbClr val="FF0000"/>
                        </a:solidFill>
                        <a:effectLst/>
                        <a:latin typeface="Cambria Math" panose="02040503050406030204" pitchFamily="18" charset="0"/>
                      </a:rPr>
                      <m:t>𝒙</m:t>
                    </m:r>
                  </m:oMath>
                </a14:m>
                <a:endParaRPr lang="en-US" altLang="zh-CN" b="1" dirty="0">
                  <a:solidFill>
                    <a:srgbClr val="FF0000"/>
                  </a:solidFill>
                </a:endParaRPr>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20" name="矩形 19"/>
          <p:cNvSpPr/>
          <p:nvPr/>
        </p:nvSpPr>
        <p:spPr>
          <a:xfrm>
            <a:off x="2669623" y="4677371"/>
            <a:ext cx="2917786"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Objective</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22095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41964639"/>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5771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约束</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solidFill>
                              <a:srgbClr val="FF0000"/>
                            </a:solidFill>
                            <a:latin typeface="Cambria Math" panose="02040503050406030204" pitchFamily="18" charset="0"/>
                          </a:rPr>
                        </m:ctrlPr>
                      </m:naryPr>
                      <m:sub>
                        <m:r>
                          <a:rPr lang="en-US" altLang="zh-CN" b="0" i="1" smtClean="0">
                            <a:solidFill>
                              <a:srgbClr val="FF0000"/>
                            </a:solidFill>
                            <a:latin typeface="Cambria Math" panose="02040503050406030204" pitchFamily="18" charset="0"/>
                          </a:rPr>
                          <m:t>𝑗</m:t>
                        </m:r>
                      </m:sub>
                      <m:sup/>
                      <m:e>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𝑎</m:t>
                            </m:r>
                          </m:e>
                          <m:sub>
                            <m:r>
                              <a:rPr lang="en-US" altLang="zh-CN" b="0" i="1">
                                <a:solidFill>
                                  <a:srgbClr val="FF0000"/>
                                </a:solidFill>
                                <a:latin typeface="Cambria Math" panose="02040503050406030204" pitchFamily="18" charset="0"/>
                              </a:rPr>
                              <m:t>𝑖𝑗</m:t>
                            </m:r>
                          </m:sub>
                        </m:sSub>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𝑗</m:t>
                            </m:r>
                          </m:sub>
                        </m:sSub>
                        <m:r>
                          <a:rPr lang="en-US" altLang="zh-CN" b="0"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𝑏</m:t>
                            </m:r>
                          </m:e>
                          <m:sub>
                            <m:r>
                              <a:rPr lang="en-US" altLang="zh-CN" b="0" i="1">
                                <a:solidFill>
                                  <a:srgbClr val="FF0000"/>
                                </a:solidFill>
                                <a:latin typeface="Cambria Math" panose="02040503050406030204" pitchFamily="18" charset="0"/>
                              </a:rPr>
                              <m:t>𝑗</m:t>
                            </m:r>
                          </m:sub>
                        </m:sSub>
                        <m:r>
                          <a:rPr lang="en-US" altLang="zh-CN" b="0" i="1" smtClean="0">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r>
                      <a:rPr lang="en-US" altLang="zh-CN" b="0" i="1">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𝑖</m:t>
                    </m:r>
                  </m:oMath>
                </a14:m>
                <a:endParaRPr lang="zh-CN" altLang="en-US" dirty="0">
                  <a:solidFill>
                    <a:srgbClr val="FF0000"/>
                  </a:solidFill>
                </a:endParaRPr>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𝑨𝒙</m:t>
                    </m:r>
                    <m:r>
                      <a:rPr lang="en-US" altLang="zh-CN"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𝒃</m:t>
                    </m:r>
                  </m:oMath>
                </a14:m>
                <a:endParaRPr lang="en-US" altLang="zh-CN" b="1" dirty="0">
                  <a:solidFill>
                    <a:srgbClr val="FF0000"/>
                  </a:solidFill>
                </a:endParaRPr>
              </a:p>
              <a:p>
                <a:pPr>
                  <a:tabLst>
                    <a:tab pos="1438275" algn="l"/>
                  </a:tabLst>
                </a:pPr>
                <a:r>
                  <a:rPr lang="zh-CN" altLang="en-US" dirty="0"/>
                  <a:t>同时</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𝒙</m:t>
                    </m:r>
                    <m:r>
                      <a:rPr lang="en-US" altLang="zh-CN"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𝟎</m:t>
                    </m:r>
                  </m:oMath>
                </a14:m>
                <a:endParaRPr lang="zh-CN" altLang="en-US" b="1" dirty="0">
                  <a:solidFill>
                    <a:srgbClr val="FF0000"/>
                  </a:solidFill>
                </a:endParaRPr>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10" name="矩形 9"/>
          <p:cNvSpPr/>
          <p:nvPr/>
        </p:nvSpPr>
        <p:spPr>
          <a:xfrm>
            <a:off x="2552059" y="4677371"/>
            <a:ext cx="3152914"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Constraint</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11238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smtClean="0"/>
              <a:t>.</a:t>
            </a:r>
            <a:r>
              <a:rPr lang="zh-CN" altLang="en-US" dirty="0" smtClean="0"/>
              <a:t>一般型</a:t>
            </a:r>
            <a:endParaRPr lang="zh-CN" altLang="en-US" dirty="0"/>
          </a:p>
        </p:txBody>
      </p:sp>
      <p:sp>
        <p:nvSpPr>
          <p:cNvPr id="3" name="内容占位符 2"/>
          <p:cNvSpPr>
            <a:spLocks noGrp="1"/>
          </p:cNvSpPr>
          <p:nvPr>
            <p:ph idx="1"/>
          </p:nvPr>
        </p:nvSpPr>
        <p:spPr/>
        <p:txBody>
          <a:bodyPr/>
          <a:lstStyle/>
          <a:p>
            <a:r>
              <a:rPr lang="zh-CN" altLang="en-US" dirty="0" smtClean="0"/>
              <a:t>决策</a:t>
            </a:r>
            <a:endParaRPr lang="en-US" altLang="zh-CN" dirty="0" smtClean="0"/>
          </a:p>
          <a:p>
            <a:pPr lvl="1"/>
            <a:r>
              <a:rPr lang="zh-CN" altLang="en-US" dirty="0" smtClean="0"/>
              <a:t>类型</a:t>
            </a:r>
            <a:endParaRPr lang="en-US" altLang="zh-CN" dirty="0" smtClean="0"/>
          </a:p>
          <a:p>
            <a:pPr lvl="2"/>
            <a:r>
              <a:rPr lang="zh-CN" altLang="en-US" dirty="0"/>
              <a:t>显示决策 </a:t>
            </a:r>
            <a:r>
              <a:rPr lang="en-US" altLang="zh-CN" dirty="0"/>
              <a:t>(</a:t>
            </a:r>
            <a:r>
              <a:rPr lang="zh-CN" altLang="en-US" dirty="0"/>
              <a:t>根本需求</a:t>
            </a:r>
            <a:r>
              <a:rPr lang="en-US" altLang="zh-CN" dirty="0"/>
              <a:t>)</a:t>
            </a:r>
          </a:p>
          <a:p>
            <a:pPr lvl="2"/>
            <a:r>
              <a:rPr lang="zh-CN" altLang="en-US" dirty="0"/>
              <a:t>隐式决策 </a:t>
            </a:r>
            <a:r>
              <a:rPr lang="en-US" altLang="zh-CN" dirty="0"/>
              <a:t>(</a:t>
            </a:r>
            <a:r>
              <a:rPr lang="zh-CN" altLang="en-US" dirty="0"/>
              <a:t>十分重要</a:t>
            </a:r>
            <a:r>
              <a:rPr lang="zh-CN" altLang="en-US" dirty="0" smtClean="0"/>
              <a:t>但用户不关心</a:t>
            </a:r>
            <a:r>
              <a:rPr lang="en-US" altLang="zh-CN" dirty="0"/>
              <a:t>)</a:t>
            </a:r>
          </a:p>
          <a:p>
            <a:pPr lvl="2"/>
            <a:r>
              <a:rPr lang="zh-CN" altLang="en-US" dirty="0"/>
              <a:t>辅助决策 </a:t>
            </a:r>
            <a:r>
              <a:rPr lang="en-US" altLang="zh-CN" dirty="0" smtClean="0"/>
              <a:t>(</a:t>
            </a:r>
            <a:r>
              <a:rPr lang="zh-CN" altLang="en-US" dirty="0" smtClean="0"/>
              <a:t>非线性转线性</a:t>
            </a:r>
            <a:r>
              <a:rPr lang="en-US" altLang="zh-CN" dirty="0" smtClean="0"/>
              <a:t>)</a:t>
            </a:r>
          </a:p>
          <a:p>
            <a:pPr lvl="1"/>
            <a:r>
              <a:rPr lang="zh-CN" altLang="en-US" dirty="0" smtClean="0"/>
              <a:t>定义域</a:t>
            </a:r>
            <a:endParaRPr lang="en-US" altLang="zh-CN" dirty="0" smtClean="0"/>
          </a:p>
          <a:p>
            <a:pPr lvl="2"/>
            <a:r>
              <a:rPr lang="zh-CN" altLang="en-US" dirty="0"/>
              <a:t>布尔 </a:t>
            </a:r>
            <a:r>
              <a:rPr lang="en-US" altLang="zh-CN" dirty="0"/>
              <a:t>/ </a:t>
            </a:r>
            <a:r>
              <a:rPr lang="zh-CN" altLang="en-US" dirty="0"/>
              <a:t>整数 </a:t>
            </a:r>
            <a:r>
              <a:rPr lang="en-US" altLang="zh-CN" dirty="0"/>
              <a:t>/ </a:t>
            </a:r>
            <a:r>
              <a:rPr lang="zh-CN" altLang="en-US" dirty="0"/>
              <a:t>实数</a:t>
            </a:r>
          </a:p>
          <a:p>
            <a:pPr lvl="2"/>
            <a:r>
              <a:rPr lang="zh-CN" altLang="en-US" dirty="0"/>
              <a:t>上界 </a:t>
            </a:r>
            <a:r>
              <a:rPr lang="en-US" altLang="zh-CN" dirty="0"/>
              <a:t>/ </a:t>
            </a:r>
            <a:r>
              <a:rPr lang="zh-CN" altLang="en-US" dirty="0"/>
              <a:t>下界</a:t>
            </a:r>
          </a:p>
        </p:txBody>
      </p:sp>
    </p:spTree>
    <p:extLst>
      <p:ext uri="{BB962C8B-B14F-4D97-AF65-F5344CB8AC3E}">
        <p14:creationId xmlns:p14="http://schemas.microsoft.com/office/powerpoint/2010/main" val="4129792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a:t>.</a:t>
            </a:r>
            <a:r>
              <a:rPr lang="zh-CN" altLang="en-US" dirty="0"/>
              <a:t>一般型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约束</a:t>
                </a:r>
                <a:endParaRPr lang="en-US" altLang="zh-CN" dirty="0" smtClean="0"/>
              </a:p>
              <a:p>
                <a:pPr lvl="1"/>
                <a:r>
                  <a:rPr lang="zh-CN" altLang="en-US" dirty="0" smtClean="0"/>
                  <a:t>方向</a:t>
                </a:r>
                <a:endParaRPr lang="en-US" altLang="zh-CN" dirty="0" smtClean="0"/>
              </a:p>
              <a:p>
                <a:pPr lvl="2"/>
                <a14:m>
                  <m:oMath xmlns:m="http://schemas.openxmlformats.org/officeDocument/2006/math">
                    <m:r>
                      <a:rPr lang="en-US" altLang="zh-CN" i="1" dirty="0">
                        <a:latin typeface="Cambria Math" panose="02040503050406030204" pitchFamily="18" charset="0"/>
                      </a:rPr>
                      <m:t>≥</m:t>
                    </m:r>
                  </m:oMath>
                </a14:m>
                <a:r>
                  <a:rPr lang="en-US" altLang="zh-CN" b="0" dirty="0" smtClean="0"/>
                  <a:t> / </a:t>
                </a:r>
                <a14:m>
                  <m:oMath xmlns:m="http://schemas.openxmlformats.org/officeDocument/2006/math">
                    <m:r>
                      <a:rPr lang="en-US" altLang="zh-CN" b="0" i="1" dirty="0" smtClean="0">
                        <a:latin typeface="Cambria Math" panose="02040503050406030204" pitchFamily="18" charset="0"/>
                      </a:rPr>
                      <m:t>=</m:t>
                    </m:r>
                  </m:oMath>
                </a14:m>
                <a:r>
                  <a:rPr lang="en-US" altLang="zh-CN" dirty="0" smtClean="0"/>
                  <a:t> / </a:t>
                </a:r>
                <a14:m>
                  <m:oMath xmlns:m="http://schemas.openxmlformats.org/officeDocument/2006/math">
                    <m:r>
                      <a:rPr lang="en-US" altLang="zh-CN" i="1" dirty="0">
                        <a:latin typeface="Cambria Math" panose="02040503050406030204" pitchFamily="18" charset="0"/>
                      </a:rPr>
                      <m:t>≤</m:t>
                    </m:r>
                  </m:oMath>
                </a14:m>
                <a:endParaRPr lang="en-US" altLang="zh-CN" dirty="0" smtClean="0"/>
              </a:p>
              <a:p>
                <a:pPr lvl="2"/>
                <a:r>
                  <a:rPr lang="zh-CN" altLang="en-US" dirty="0" smtClean="0"/>
                  <a:t>必须能够取到等号</a:t>
                </a:r>
                <a:endParaRPr lang="en-US" altLang="zh-CN" dirty="0" smtClean="0"/>
              </a:p>
              <a:p>
                <a:pPr lvl="1"/>
                <a:r>
                  <a:rPr lang="zh-CN" altLang="en-US" dirty="0" smtClean="0"/>
                  <a:t>作用范围</a:t>
                </a:r>
                <a:endParaRPr lang="en-US" altLang="zh-CN" dirty="0" smtClean="0"/>
              </a:p>
              <a:p>
                <a:pPr lvl="2"/>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∈{0, 1, 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smtClean="0"/>
              </a:p>
              <a:p>
                <a:r>
                  <a:rPr lang="zh-CN" altLang="en-US" dirty="0" smtClean="0"/>
                  <a:t>目标</a:t>
                </a:r>
                <a:endParaRPr lang="en-US" altLang="zh-CN" dirty="0" smtClean="0"/>
              </a:p>
              <a:p>
                <a:pPr lvl="1"/>
                <a:r>
                  <a:rPr lang="zh-CN" altLang="en-US" dirty="0" smtClean="0"/>
                  <a:t>方向</a:t>
                </a:r>
                <a:endParaRPr lang="en-US" altLang="zh-CN" dirty="0" smtClean="0"/>
              </a:p>
              <a:p>
                <a:pPr lvl="2"/>
                <a:r>
                  <a:rPr lang="zh-CN" altLang="en-US" dirty="0" smtClean="0"/>
                  <a:t>最大化 </a:t>
                </a:r>
                <a:r>
                  <a:rPr lang="en-US" altLang="zh-CN" dirty="0" smtClean="0"/>
                  <a:t>/ </a:t>
                </a:r>
                <a:r>
                  <a:rPr lang="zh-CN" altLang="en-US" dirty="0" smtClean="0"/>
                  <a:t>最小化</a:t>
                </a:r>
                <a:endParaRPr lang="en-US" altLang="zh-CN" dirty="0"/>
              </a:p>
              <a:p>
                <a:pPr lvl="1"/>
                <a:r>
                  <a:rPr lang="zh-CN" altLang="en-US" dirty="0" smtClean="0"/>
                  <a:t>目标函数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03" t="-2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3205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endParaRPr lang="zh-CN" altLang="en-US" dirty="0"/>
          </a:p>
        </p:txBody>
      </p:sp>
      <p:sp>
        <p:nvSpPr>
          <p:cNvPr id="4" name="文本占位符 3"/>
          <p:cNvSpPr>
            <a:spLocks noGrp="1"/>
          </p:cNvSpPr>
          <p:nvPr>
            <p:ph type="body" idx="1"/>
          </p:nvPr>
        </p:nvSpPr>
        <p:spPr/>
        <p:txBody>
          <a:bodyPr/>
          <a:lstStyle/>
          <a:p>
            <a:r>
              <a:rPr lang="zh-CN" altLang="en-US" dirty="0" smtClean="0"/>
              <a:t>商业求解器</a:t>
            </a:r>
            <a:endParaRPr lang="zh-CN" altLang="en-US" dirty="0"/>
          </a:p>
        </p:txBody>
      </p:sp>
      <p:sp>
        <p:nvSpPr>
          <p:cNvPr id="3" name="内容占位符 2"/>
          <p:cNvSpPr>
            <a:spLocks noGrp="1"/>
          </p:cNvSpPr>
          <p:nvPr>
            <p:ph sz="half" idx="2"/>
          </p:nvPr>
        </p:nvSpPr>
        <p:spPr/>
        <p:txBody>
          <a:bodyPr>
            <a:normAutofit/>
          </a:bodyPr>
          <a:lstStyle/>
          <a:p>
            <a:r>
              <a:rPr lang="en-US" altLang="zh-CN" dirty="0">
                <a:hlinkClick r:id="rId3"/>
              </a:rPr>
              <a:t>Gurobi</a:t>
            </a:r>
            <a:endParaRPr lang="zh-CN" altLang="en-US" dirty="0"/>
          </a:p>
          <a:p>
            <a:pPr lvl="1"/>
            <a:r>
              <a:rPr lang="zh-CN" altLang="en-US" dirty="0"/>
              <a:t>目前最高效的求解器</a:t>
            </a:r>
          </a:p>
          <a:p>
            <a:pPr lvl="1"/>
            <a:r>
              <a:rPr lang="zh-CN" altLang="en-US" dirty="0"/>
              <a:t>支持免费学术许可证申请</a:t>
            </a:r>
          </a:p>
          <a:p>
            <a:r>
              <a:rPr lang="en-US" altLang="zh-CN" dirty="0">
                <a:hlinkClick r:id="rId4"/>
              </a:rPr>
              <a:t>CPLEX</a:t>
            </a:r>
            <a:endParaRPr lang="zh-CN" altLang="en-US" dirty="0"/>
          </a:p>
          <a:p>
            <a:pPr lvl="1"/>
            <a:r>
              <a:rPr lang="en-US" altLang="zh-CN" dirty="0"/>
              <a:t>IBM</a:t>
            </a:r>
            <a:r>
              <a:rPr lang="zh-CN" altLang="en-US" dirty="0"/>
              <a:t>旗下</a:t>
            </a:r>
            <a:r>
              <a:rPr lang="zh-CN" altLang="en-US" dirty="0" smtClean="0"/>
              <a:t>的</a:t>
            </a:r>
            <a:r>
              <a:rPr lang="en-US" altLang="zh-CN" dirty="0" smtClean="0"/>
              <a:t>“</a:t>
            </a:r>
            <a:r>
              <a:rPr lang="zh-CN" altLang="en-US" dirty="0" smtClean="0"/>
              <a:t>行业标准</a:t>
            </a:r>
            <a:r>
              <a:rPr lang="en-US" altLang="zh-CN" dirty="0" smtClean="0"/>
              <a:t>”</a:t>
            </a:r>
            <a:endParaRPr lang="zh-CN" altLang="en-US" dirty="0"/>
          </a:p>
          <a:p>
            <a:r>
              <a:rPr lang="en-US" altLang="zh-CN" dirty="0" smtClean="0">
                <a:hlinkClick r:id="rId5"/>
              </a:rPr>
              <a:t>Xpress</a:t>
            </a:r>
            <a:endParaRPr lang="en-US" altLang="zh-CN" dirty="0" smtClean="0"/>
          </a:p>
          <a:p>
            <a:r>
              <a:rPr lang="en-US" altLang="zh-CN" dirty="0" smtClean="0">
                <a:hlinkClick r:id="rId6"/>
              </a:rPr>
              <a:t>Lindo</a:t>
            </a:r>
            <a:endParaRPr lang="en-US" altLang="zh-CN" dirty="0" smtClean="0"/>
          </a:p>
          <a:p>
            <a:pPr lvl="1"/>
            <a:endParaRPr lang="zh-CN" altLang="en-US" dirty="0"/>
          </a:p>
        </p:txBody>
      </p:sp>
      <p:sp>
        <p:nvSpPr>
          <p:cNvPr id="5" name="文本占位符 4"/>
          <p:cNvSpPr>
            <a:spLocks noGrp="1"/>
          </p:cNvSpPr>
          <p:nvPr>
            <p:ph type="body" sz="quarter" idx="3"/>
          </p:nvPr>
        </p:nvSpPr>
        <p:spPr/>
        <p:txBody>
          <a:bodyPr/>
          <a:lstStyle/>
          <a:p>
            <a:r>
              <a:rPr lang="zh-CN" altLang="en-US" dirty="0" smtClean="0"/>
              <a:t>开源求解器</a:t>
            </a:r>
            <a:endParaRPr lang="zh-CN" altLang="en-US" dirty="0"/>
          </a:p>
        </p:txBody>
      </p:sp>
      <p:sp>
        <p:nvSpPr>
          <p:cNvPr id="6" name="内容占位符 5"/>
          <p:cNvSpPr>
            <a:spLocks noGrp="1"/>
          </p:cNvSpPr>
          <p:nvPr>
            <p:ph sz="quarter" idx="4"/>
          </p:nvPr>
        </p:nvSpPr>
        <p:spPr/>
        <p:txBody>
          <a:bodyPr/>
          <a:lstStyle/>
          <a:p>
            <a:r>
              <a:rPr lang="en-US" altLang="zh-CN" dirty="0">
                <a:hlinkClick r:id="rId7"/>
              </a:rPr>
              <a:t>SCIP</a:t>
            </a:r>
            <a:endParaRPr lang="zh-CN" altLang="en-US" dirty="0"/>
          </a:p>
          <a:p>
            <a:pPr lvl="1"/>
            <a:r>
              <a:rPr lang="zh-CN" altLang="en-US" dirty="0"/>
              <a:t>号称最快的开源求解器</a:t>
            </a:r>
          </a:p>
          <a:p>
            <a:r>
              <a:rPr lang="en-US" altLang="zh-CN" dirty="0">
                <a:hlinkClick r:id="rId8"/>
              </a:rPr>
              <a:t>COIN-OR</a:t>
            </a:r>
            <a:endParaRPr lang="zh-CN" altLang="en-US" dirty="0"/>
          </a:p>
          <a:p>
            <a:pPr lvl="1"/>
            <a:r>
              <a:rPr lang="zh-CN" altLang="en-US" dirty="0"/>
              <a:t>功能繁多</a:t>
            </a:r>
            <a:r>
              <a:rPr lang="zh-CN" altLang="en-US" dirty="0" smtClean="0"/>
              <a:t>的运筹学工具包</a:t>
            </a:r>
            <a:endParaRPr lang="en-US" altLang="zh-CN" dirty="0" smtClean="0"/>
          </a:p>
          <a:p>
            <a:r>
              <a:rPr lang="en-US" altLang="zh-CN" dirty="0" smtClean="0">
                <a:hlinkClick r:id="rId9"/>
              </a:rPr>
              <a:t>or-tools</a:t>
            </a:r>
            <a:endParaRPr lang="en-US" altLang="zh-CN" dirty="0" smtClean="0"/>
          </a:p>
          <a:p>
            <a:pPr lvl="1"/>
            <a:r>
              <a:rPr lang="en-US" altLang="zh-CN" dirty="0" smtClean="0"/>
              <a:t>Google </a:t>
            </a:r>
            <a:r>
              <a:rPr lang="zh-CN" altLang="en-US" dirty="0" smtClean="0"/>
              <a:t>的经典算法库</a:t>
            </a:r>
            <a:endParaRPr lang="en-US" altLang="zh-CN" dirty="0" smtClean="0"/>
          </a:p>
          <a:p>
            <a:pPr lvl="1"/>
            <a:r>
              <a:rPr lang="zh-CN" altLang="en-US" dirty="0" smtClean="0"/>
              <a:t>统一接口封装其他求解器</a:t>
            </a:r>
            <a:endParaRPr lang="en-US" altLang="zh-CN" dirty="0" smtClean="0"/>
          </a:p>
        </p:txBody>
      </p:sp>
    </p:spTree>
    <p:extLst>
      <p:ext uri="{BB962C8B-B14F-4D97-AF65-F5344CB8AC3E}">
        <p14:creationId xmlns:p14="http://schemas.microsoft.com/office/powerpoint/2010/main" val="1220062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使用方法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应用程序接口 </a:t>
                </a:r>
                <a:r>
                  <a:rPr lang="en-US" altLang="zh-CN" dirty="0" smtClean="0"/>
                  <a:t>(</a:t>
                </a:r>
                <a:r>
                  <a:rPr lang="zh-CN" altLang="en-US" dirty="0" smtClean="0"/>
                  <a:t>最常用</a:t>
                </a:r>
                <a:r>
                  <a:rPr lang="en-US" altLang="zh-CN" dirty="0" smtClean="0"/>
                  <a:t>)</a:t>
                </a:r>
                <a:endParaRPr lang="zh-CN" altLang="en-US" dirty="0"/>
              </a:p>
              <a:p>
                <a:pPr lvl="1"/>
                <a:r>
                  <a:rPr lang="zh-CN" altLang="en-US" dirty="0" smtClean="0"/>
                  <a:t>添加决策变量 </a:t>
                </a:r>
                <a14:m>
                  <m:oMath xmlns:m="http://schemas.openxmlformats.org/officeDocument/2006/math">
                    <m:r>
                      <a:rPr lang="zh-CN" altLang="en-US" i="1" smtClean="0">
                        <a:latin typeface="Cambria Math" panose="02040503050406030204" pitchFamily="18" charset="0"/>
                      </a:rPr>
                      <m:t>→</m:t>
                    </m:r>
                  </m:oMath>
                </a14:m>
                <a:r>
                  <a:rPr lang="en-US" altLang="zh-CN" dirty="0" smtClean="0"/>
                  <a:t> </a:t>
                </a:r>
                <a:r>
                  <a:rPr lang="zh-CN" altLang="en-US" dirty="0" smtClean="0"/>
                  <a:t>添加</a:t>
                </a:r>
                <a:r>
                  <a:rPr lang="zh-CN" altLang="en-US" dirty="0"/>
                  <a:t>目标函数</a:t>
                </a:r>
                <a:r>
                  <a:rPr lang="zh-CN" altLang="en-US" dirty="0" smtClean="0"/>
                  <a:t> </a:t>
                </a:r>
                <a14:m>
                  <m:oMath xmlns:m="http://schemas.openxmlformats.org/officeDocument/2006/math">
                    <m:r>
                      <a:rPr lang="zh-CN" altLang="en-US" i="1">
                        <a:latin typeface="Cambria Math" panose="02040503050406030204" pitchFamily="18" charset="0"/>
                      </a:rPr>
                      <m:t>→</m:t>
                    </m:r>
                  </m:oMath>
                </a14:m>
                <a:r>
                  <a:rPr lang="zh-CN" altLang="en-US" dirty="0" smtClean="0"/>
                  <a:t> 添加约束</a:t>
                </a:r>
                <a:r>
                  <a:rPr lang="en-US" altLang="zh-CN" dirty="0" smtClean="0"/>
                  <a:t/>
                </a:r>
                <a:br>
                  <a:rPr lang="en-US" altLang="zh-CN" dirty="0" smtClean="0"/>
                </a:br>
                <a14:m>
                  <m:oMath xmlns:m="http://schemas.openxmlformats.org/officeDocument/2006/math">
                    <m:r>
                      <a:rPr lang="zh-CN" altLang="en-US" i="1">
                        <a:latin typeface="Cambria Math" panose="02040503050406030204" pitchFamily="18" charset="0"/>
                      </a:rPr>
                      <m:t>→</m:t>
                    </m:r>
                  </m:oMath>
                </a14:m>
                <a:r>
                  <a:rPr lang="zh-CN" altLang="en-US" dirty="0" smtClean="0"/>
                  <a:t> 求解 </a:t>
                </a:r>
                <a14:m>
                  <m:oMath xmlns:m="http://schemas.openxmlformats.org/officeDocument/2006/math">
                    <m:r>
                      <a:rPr lang="zh-CN" altLang="en-US" i="1" smtClean="0">
                        <a:latin typeface="Cambria Math" panose="02040503050406030204" pitchFamily="18" charset="0"/>
                      </a:rPr>
                      <m:t>→</m:t>
                    </m:r>
                  </m:oMath>
                </a14:m>
                <a:r>
                  <a:rPr lang="zh-CN" altLang="en-US" dirty="0" smtClean="0"/>
                  <a:t> 获取最优决策变量取值</a:t>
                </a:r>
                <a:endParaRPr lang="en-US" altLang="zh-CN" dirty="0" smtClean="0"/>
              </a:p>
              <a:p>
                <a:r>
                  <a:rPr lang="zh-CN" altLang="en-US" dirty="0" smtClean="0"/>
                  <a:t>标准建模</a:t>
                </a:r>
                <a:r>
                  <a:rPr lang="zh-CN" altLang="en-US" dirty="0"/>
                  <a:t>语言</a:t>
                </a:r>
              </a:p>
              <a:p>
                <a:pPr lvl="1"/>
                <a:r>
                  <a:rPr lang="en-US" altLang="zh-CN" u="sng" dirty="0">
                    <a:hlinkClick r:id="rId3"/>
                  </a:rPr>
                  <a:t>http://www.gurobi.com/documentation/7.5/refman/model_file_formats.html</a:t>
                </a:r>
                <a:endParaRPr lang="en-US" altLang="zh-CN" u="sng" dirty="0"/>
              </a:p>
              <a:p>
                <a:r>
                  <a:rPr lang="zh-CN" altLang="en-US" dirty="0" smtClean="0"/>
                  <a:t>交互式命令行接口</a:t>
                </a:r>
                <a:endParaRPr lang="en-US" altLang="zh-CN" dirty="0" smtClean="0"/>
              </a:p>
              <a:p>
                <a:pPr lvl="1"/>
                <a:r>
                  <a:rPr lang="en-US" altLang="zh-CN" dirty="0" smtClean="0"/>
                  <a:t>Gurobi </a:t>
                </a:r>
                <a:r>
                  <a:rPr lang="zh-CN" altLang="en-US" dirty="0" smtClean="0"/>
                  <a:t>的 </a:t>
                </a:r>
                <a:r>
                  <a:rPr lang="en-US" altLang="zh-CN" dirty="0" smtClean="0"/>
                  <a:t>python </a:t>
                </a:r>
                <a:r>
                  <a:rPr lang="zh-CN" altLang="en-US" dirty="0" smtClean="0"/>
                  <a:t>接口</a:t>
                </a:r>
                <a:endParaRPr lang="zh-CN" altLang="en-US" dirty="0"/>
              </a:p>
              <a:p>
                <a:r>
                  <a:rPr lang="zh-CN" altLang="en-US" dirty="0" smtClean="0"/>
                  <a:t>专用建模语言</a:t>
                </a:r>
                <a:endParaRPr lang="en-US" altLang="zh-CN" dirty="0" smtClean="0"/>
              </a:p>
              <a:p>
                <a:pPr lvl="1"/>
                <a:r>
                  <a:rPr lang="en-US" altLang="zh-CN" dirty="0" smtClean="0"/>
                  <a:t>CPLEX </a:t>
                </a:r>
                <a:r>
                  <a:rPr lang="zh-CN" altLang="en-US" dirty="0" smtClean="0"/>
                  <a:t>的 </a:t>
                </a:r>
                <a:r>
                  <a:rPr lang="en-US" altLang="zh-CN" dirty="0" smtClean="0"/>
                  <a:t>OPL</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4"/>
                <a:stretch>
                  <a:fillRect l="-403" t="-2258" b="-20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1452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使用方法</a:t>
            </a:r>
            <a:endParaRPr lang="zh-CN" altLang="en-US" dirty="0"/>
          </a:p>
        </p:txBody>
      </p:sp>
      <p:sp>
        <p:nvSpPr>
          <p:cNvPr id="8" name="内容占位符 7"/>
          <p:cNvSpPr>
            <a:spLocks noGrp="1"/>
          </p:cNvSpPr>
          <p:nvPr>
            <p:ph idx="1"/>
          </p:nvPr>
        </p:nvSpPr>
        <p:spPr/>
        <p:txBody>
          <a:bodyPr>
            <a:normAutofit fontScale="55000" lnSpcReduction="20000"/>
          </a:bodyPr>
          <a:lstStyle/>
          <a:p>
            <a:pPr marL="0" indent="0">
              <a:buNone/>
            </a:pPr>
            <a:r>
              <a:rPr lang="en-US" altLang="zh-CN" b="1" dirty="0" err="1" smtClean="0"/>
              <a:t>coins.lp</a:t>
            </a:r>
            <a:endParaRPr lang="en-US" altLang="zh-CN" b="1" dirty="0" smtClean="0"/>
          </a:p>
          <a:p>
            <a:pPr marL="0" indent="0">
              <a:buNone/>
            </a:pPr>
            <a:endParaRPr lang="en-US" altLang="zh-CN" dirty="0" smtClean="0"/>
          </a:p>
          <a:p>
            <a:pPr marL="0" indent="0">
              <a:buNone/>
            </a:pPr>
            <a:r>
              <a:rPr lang="en-US" altLang="zh-CN" dirty="0" smtClean="0"/>
              <a:t>Maximize</a:t>
            </a:r>
            <a:endParaRPr lang="en-US" altLang="zh-CN" dirty="0"/>
          </a:p>
          <a:p>
            <a:pPr marL="0" indent="0">
              <a:buNone/>
            </a:pPr>
            <a:r>
              <a:rPr lang="en-US" altLang="zh-CN" dirty="0"/>
              <a:t>  .01 Pennies + .05 Nickels + .1 Dimes + .25 Quarters + 1 Dollars</a:t>
            </a:r>
          </a:p>
          <a:p>
            <a:pPr marL="0" indent="0">
              <a:buNone/>
            </a:pPr>
            <a:r>
              <a:rPr lang="en-US" altLang="zh-CN" dirty="0"/>
              <a:t>Subject To</a:t>
            </a:r>
          </a:p>
          <a:p>
            <a:pPr marL="0" indent="0">
              <a:buNone/>
            </a:pPr>
            <a:r>
              <a:rPr lang="en-US" altLang="zh-CN" dirty="0"/>
              <a:t>  Copper: .06 Pennies + 3.8 Nickels + 2.1 Dimes + 5.2 Quarters + 7.2 Dollars </a:t>
            </a:r>
            <a:r>
              <a:rPr lang="en-US" altLang="zh-CN" dirty="0" smtClean="0"/>
              <a:t>- Cu = 0</a:t>
            </a:r>
            <a:endParaRPr lang="en-US" altLang="zh-CN" dirty="0"/>
          </a:p>
          <a:p>
            <a:pPr marL="0" indent="0">
              <a:buNone/>
            </a:pPr>
            <a:r>
              <a:rPr lang="en-US" altLang="zh-CN" dirty="0"/>
              <a:t>  Nickel: 1.2 Nickels + .2 Dimes + .5 Quarters + .2 Dollars </a:t>
            </a:r>
            <a:r>
              <a:rPr lang="en-US" altLang="zh-CN" dirty="0" smtClean="0"/>
              <a:t>- Ni = 0</a:t>
            </a:r>
            <a:endParaRPr lang="en-US" altLang="zh-CN" dirty="0"/>
          </a:p>
          <a:p>
            <a:pPr marL="0" indent="0">
              <a:buNone/>
            </a:pPr>
            <a:r>
              <a:rPr lang="en-US" altLang="zh-CN" dirty="0"/>
              <a:t>  Zinc: 2.4 Pennies + .5 Dollars </a:t>
            </a:r>
            <a:r>
              <a:rPr lang="en-US" altLang="zh-CN" dirty="0" smtClean="0"/>
              <a:t>- </a:t>
            </a:r>
            <a:r>
              <a:rPr lang="en-US" altLang="zh-CN" dirty="0" err="1" smtClean="0"/>
              <a:t>Zi</a:t>
            </a:r>
            <a:r>
              <a:rPr lang="en-US" altLang="zh-CN" dirty="0" smtClean="0"/>
              <a:t> = 0</a:t>
            </a:r>
            <a:endParaRPr lang="en-US" altLang="zh-CN" dirty="0"/>
          </a:p>
          <a:p>
            <a:pPr marL="0" indent="0">
              <a:buNone/>
            </a:pPr>
            <a:r>
              <a:rPr lang="en-US" altLang="zh-CN" dirty="0"/>
              <a:t>  Manganese: .3 Dollars </a:t>
            </a:r>
            <a:r>
              <a:rPr lang="en-US" altLang="zh-CN" dirty="0" smtClean="0"/>
              <a:t>- </a:t>
            </a:r>
            <a:r>
              <a:rPr lang="en-US" altLang="zh-CN" dirty="0" err="1" smtClean="0"/>
              <a:t>Mn</a:t>
            </a:r>
            <a:r>
              <a:rPr lang="en-US" altLang="zh-CN" dirty="0" smtClean="0"/>
              <a:t> = 0</a:t>
            </a:r>
            <a:endParaRPr lang="en-US" altLang="zh-CN" dirty="0"/>
          </a:p>
          <a:p>
            <a:pPr marL="0" indent="0">
              <a:buNone/>
            </a:pPr>
            <a:r>
              <a:rPr lang="en-US" altLang="zh-CN" dirty="0"/>
              <a:t>Bounds</a:t>
            </a:r>
          </a:p>
          <a:p>
            <a:pPr marL="0" indent="0">
              <a:buNone/>
            </a:pPr>
            <a:r>
              <a:rPr lang="en-US" altLang="zh-CN" dirty="0"/>
              <a:t>  Cu &lt;= 1000</a:t>
            </a:r>
          </a:p>
          <a:p>
            <a:pPr marL="0" indent="0">
              <a:buNone/>
            </a:pPr>
            <a:r>
              <a:rPr lang="en-US" altLang="zh-CN" dirty="0"/>
              <a:t>  Ni &lt;= 50</a:t>
            </a:r>
          </a:p>
          <a:p>
            <a:pPr marL="0" indent="0">
              <a:buNone/>
            </a:pPr>
            <a:r>
              <a:rPr lang="en-US" altLang="zh-CN" dirty="0"/>
              <a:t>  </a:t>
            </a:r>
            <a:r>
              <a:rPr lang="en-US" altLang="zh-CN" dirty="0" err="1"/>
              <a:t>Zi</a:t>
            </a:r>
            <a:r>
              <a:rPr lang="en-US" altLang="zh-CN" dirty="0"/>
              <a:t> &lt;= 50</a:t>
            </a:r>
          </a:p>
          <a:p>
            <a:pPr marL="0" indent="0">
              <a:buNone/>
            </a:pPr>
            <a:r>
              <a:rPr lang="en-US" altLang="zh-CN" dirty="0"/>
              <a:t>  </a:t>
            </a:r>
            <a:r>
              <a:rPr lang="en-US" altLang="zh-CN" dirty="0" err="1"/>
              <a:t>Mn</a:t>
            </a:r>
            <a:r>
              <a:rPr lang="en-US" altLang="zh-CN" dirty="0"/>
              <a:t> &lt;= 50</a:t>
            </a:r>
          </a:p>
          <a:p>
            <a:pPr marL="0" indent="0">
              <a:buNone/>
            </a:pPr>
            <a:r>
              <a:rPr lang="en-US" altLang="zh-CN" dirty="0"/>
              <a:t>Integers</a:t>
            </a:r>
          </a:p>
          <a:p>
            <a:pPr marL="0" indent="0">
              <a:buNone/>
            </a:pPr>
            <a:r>
              <a:rPr lang="en-US" altLang="zh-CN" dirty="0"/>
              <a:t>  Pennies Nickels Dimes Quarters Dollars</a:t>
            </a:r>
          </a:p>
          <a:p>
            <a:pPr marL="0" indent="0">
              <a:buNone/>
            </a:pPr>
            <a:r>
              <a:rPr lang="en-US" altLang="zh-CN" dirty="0"/>
              <a:t>End</a:t>
            </a:r>
            <a:endParaRPr lang="zh-CN" altLang="en-US" dirty="0"/>
          </a:p>
        </p:txBody>
      </p:sp>
    </p:spTree>
    <p:extLst>
      <p:ext uri="{BB962C8B-B14F-4D97-AF65-F5344CB8AC3E}">
        <p14:creationId xmlns:p14="http://schemas.microsoft.com/office/powerpoint/2010/main" val="3464758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实现难点</a:t>
            </a:r>
            <a:endParaRPr lang="zh-CN" altLang="en-US" dirty="0"/>
          </a:p>
        </p:txBody>
      </p:sp>
      <p:sp>
        <p:nvSpPr>
          <p:cNvPr id="3" name="内容占位符 2"/>
          <p:cNvSpPr>
            <a:spLocks noGrp="1"/>
          </p:cNvSpPr>
          <p:nvPr>
            <p:ph idx="1"/>
          </p:nvPr>
        </p:nvSpPr>
        <p:spPr/>
        <p:txBody>
          <a:bodyPr/>
          <a:lstStyle/>
          <a:p>
            <a:r>
              <a:rPr lang="zh-CN" altLang="en-US" dirty="0" smtClean="0"/>
              <a:t>数值误差</a:t>
            </a:r>
            <a:endParaRPr lang="en-US" altLang="zh-CN" dirty="0" smtClean="0"/>
          </a:p>
          <a:p>
            <a:pPr lvl="1"/>
            <a:r>
              <a:rPr lang="en-US" altLang="zh-CN" dirty="0">
                <a:hlinkClick r:id="rId3"/>
              </a:rPr>
              <a:t>http://</a:t>
            </a:r>
            <a:r>
              <a:rPr lang="en-US" altLang="zh-CN" dirty="0" smtClean="0">
                <a:hlinkClick r:id="rId3"/>
              </a:rPr>
              <a:t>files.gurobi.com/Numerics.pdf</a:t>
            </a:r>
            <a:endParaRPr lang="en-US" altLang="zh-CN" dirty="0" smtClean="0"/>
          </a:p>
          <a:p>
            <a:pPr lvl="1"/>
            <a:r>
              <a:rPr lang="zh-CN" altLang="en-US" dirty="0" smtClean="0"/>
              <a:t>实数运算 </a:t>
            </a:r>
            <a:r>
              <a:rPr lang="en-US" altLang="zh-CN" dirty="0" smtClean="0"/>
              <a:t>(</a:t>
            </a:r>
            <a:r>
              <a:rPr lang="en-US" altLang="zh-CN" dirty="0" err="1" smtClean="0"/>
              <a:t>gmp</a:t>
            </a:r>
            <a:r>
              <a:rPr lang="en-US" altLang="zh-CN" dirty="0" smtClean="0"/>
              <a:t>)</a:t>
            </a:r>
          </a:p>
          <a:p>
            <a:pPr lvl="1"/>
            <a:r>
              <a:rPr lang="zh-CN" altLang="en-US" dirty="0" smtClean="0"/>
              <a:t>定期修正</a:t>
            </a:r>
            <a:endParaRPr lang="en-US" altLang="zh-CN" dirty="0" smtClean="0"/>
          </a:p>
          <a:p>
            <a:r>
              <a:rPr lang="zh-CN" altLang="en-US" dirty="0" smtClean="0"/>
              <a:t>稀疏矩阵</a:t>
            </a:r>
            <a:endParaRPr lang="en-US" altLang="zh-CN" dirty="0" smtClean="0"/>
          </a:p>
          <a:p>
            <a:r>
              <a:rPr lang="zh-CN" altLang="en-US" dirty="0" smtClean="0"/>
              <a:t>分支限界</a:t>
            </a:r>
            <a:endParaRPr lang="zh-CN" altLang="en-US" dirty="0"/>
          </a:p>
        </p:txBody>
      </p:sp>
    </p:spTree>
    <p:extLst>
      <p:ext uri="{BB962C8B-B14F-4D97-AF65-F5344CB8AC3E}">
        <p14:creationId xmlns:p14="http://schemas.microsoft.com/office/powerpoint/2010/main" val="1723952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观察角度</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观察问题的角度</a:t>
            </a:r>
            <a:endParaRPr lang="en-US" altLang="zh-CN" dirty="0" smtClean="0"/>
          </a:p>
          <a:p>
            <a:pPr lvl="1"/>
            <a:r>
              <a:rPr lang="zh-CN" altLang="en-US" dirty="0" smtClean="0"/>
              <a:t>路径规划问题</a:t>
            </a:r>
            <a:endParaRPr lang="en-US" altLang="zh-CN" dirty="0" smtClean="0"/>
          </a:p>
          <a:p>
            <a:pPr lvl="2"/>
            <a:r>
              <a:rPr lang="zh-CN" altLang="en-US" dirty="0" smtClean="0"/>
              <a:t>依次经过哪些节点</a:t>
            </a:r>
            <a:endParaRPr lang="en-US" altLang="zh-CN" dirty="0" smtClean="0"/>
          </a:p>
          <a:p>
            <a:pPr lvl="2"/>
            <a:r>
              <a:rPr lang="en-US" altLang="zh-CN" dirty="0" smtClean="0"/>
              <a:t>(</a:t>
            </a:r>
            <a:r>
              <a:rPr lang="zh-CN" altLang="en-US" dirty="0" smtClean="0"/>
              <a:t>依次</a:t>
            </a:r>
            <a:r>
              <a:rPr lang="en-US" altLang="zh-CN" dirty="0" smtClean="0"/>
              <a:t>) </a:t>
            </a:r>
            <a:r>
              <a:rPr lang="zh-CN" altLang="en-US" dirty="0" smtClean="0"/>
              <a:t>经过哪些边</a:t>
            </a:r>
            <a:endParaRPr lang="en-US" altLang="zh-CN" dirty="0" smtClean="0"/>
          </a:p>
          <a:p>
            <a:pPr lvl="1"/>
            <a:r>
              <a:rPr lang="zh-CN" altLang="en-US" dirty="0" smtClean="0"/>
              <a:t>图着色</a:t>
            </a:r>
            <a:r>
              <a:rPr lang="zh-CN" altLang="en-US" dirty="0"/>
              <a:t>问题</a:t>
            </a:r>
          </a:p>
          <a:p>
            <a:pPr lvl="2"/>
            <a:r>
              <a:rPr lang="zh-CN" altLang="en-US" dirty="0"/>
              <a:t>每种颜色的节点集合包含了哪些节点</a:t>
            </a:r>
          </a:p>
          <a:p>
            <a:pPr lvl="2"/>
            <a:r>
              <a:rPr lang="zh-CN" altLang="en-US" dirty="0"/>
              <a:t>每个节点染什么</a:t>
            </a:r>
            <a:r>
              <a:rPr lang="zh-CN" altLang="en-US" dirty="0" smtClean="0"/>
              <a:t>颜色</a:t>
            </a:r>
          </a:p>
          <a:p>
            <a:pPr lvl="1"/>
            <a:r>
              <a:rPr lang="zh-CN" altLang="en-US" dirty="0" smtClean="0"/>
              <a:t>布尔表达式可满足性问题</a:t>
            </a:r>
          </a:p>
          <a:p>
            <a:pPr lvl="2"/>
            <a:r>
              <a:rPr lang="zh-CN" altLang="en-US" dirty="0" smtClean="0"/>
              <a:t>保证</a:t>
            </a:r>
            <a:r>
              <a:rPr lang="zh-CN" altLang="en-US" dirty="0"/>
              <a:t>每个布尔变量在所有子句中取值</a:t>
            </a:r>
            <a:r>
              <a:rPr lang="zh-CN" altLang="en-US" dirty="0" smtClean="0"/>
              <a:t>一致</a:t>
            </a:r>
            <a:r>
              <a:rPr lang="en-US" altLang="zh-CN" dirty="0" smtClean="0"/>
              <a:t>, </a:t>
            </a:r>
            <a:r>
              <a:rPr lang="zh-CN" altLang="en-US" dirty="0" smtClean="0"/>
              <a:t>最大化真子句</a:t>
            </a:r>
            <a:r>
              <a:rPr lang="zh-CN" altLang="en-US" dirty="0"/>
              <a:t>数量</a:t>
            </a:r>
          </a:p>
          <a:p>
            <a:pPr lvl="2"/>
            <a:r>
              <a:rPr lang="zh-CN" altLang="en-US" dirty="0"/>
              <a:t>保证每个子句均为</a:t>
            </a:r>
            <a:r>
              <a:rPr lang="zh-CN" altLang="en-US" dirty="0" smtClean="0"/>
              <a:t>真</a:t>
            </a:r>
            <a:r>
              <a:rPr lang="en-US" altLang="zh-CN" dirty="0" smtClean="0"/>
              <a:t>, </a:t>
            </a:r>
            <a:r>
              <a:rPr lang="zh-CN" altLang="en-US" dirty="0" smtClean="0"/>
              <a:t>最大化</a:t>
            </a:r>
            <a:r>
              <a:rPr lang="zh-CN" altLang="en-US" dirty="0"/>
              <a:t>布尔变量的</a:t>
            </a:r>
            <a:r>
              <a:rPr lang="zh-CN" altLang="en-US" dirty="0" smtClean="0"/>
              <a:t>一致性</a:t>
            </a:r>
            <a:endParaRPr lang="en-US" altLang="zh-CN" dirty="0" smtClean="0"/>
          </a:p>
          <a:p>
            <a:r>
              <a:rPr lang="zh-CN" altLang="en-US" dirty="0" smtClean="0"/>
              <a:t>目标与约束相互转换</a:t>
            </a:r>
            <a:endParaRPr lang="en-US" altLang="zh-CN" dirty="0" smtClean="0"/>
          </a:p>
          <a:p>
            <a:pPr lvl="1"/>
            <a:r>
              <a:rPr lang="zh-CN" altLang="en-US" dirty="0" smtClean="0"/>
              <a:t>差到一定程度也是不可接受的 </a:t>
            </a:r>
            <a:r>
              <a:rPr lang="en-US" altLang="zh-CN" dirty="0" smtClean="0"/>
              <a:t>vs </a:t>
            </a:r>
            <a:r>
              <a:rPr lang="zh-CN" altLang="en-US" dirty="0" smtClean="0"/>
              <a:t>总能做得很好不需要加以限制</a:t>
            </a:r>
            <a:endParaRPr lang="zh-CN" altLang="en-US" dirty="0"/>
          </a:p>
        </p:txBody>
      </p:sp>
    </p:spTree>
    <p:extLst>
      <p:ext uri="{BB962C8B-B14F-4D97-AF65-F5344CB8AC3E}">
        <p14:creationId xmlns:p14="http://schemas.microsoft.com/office/powerpoint/2010/main" val="1350749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主要</a:t>
            </a:r>
            <a:r>
              <a:rPr lang="zh-CN" altLang="en-US" dirty="0"/>
              <a:t>目标</a:t>
            </a:r>
            <a:r>
              <a:rPr lang="en-US" altLang="zh-CN" dirty="0"/>
              <a:t>+</a:t>
            </a:r>
            <a:r>
              <a:rPr lang="zh-CN" altLang="en-US" dirty="0"/>
              <a:t>次要目标及格</a:t>
            </a:r>
            <a:r>
              <a:rPr lang="zh-CN" altLang="en-US" dirty="0" smtClean="0"/>
              <a:t>线</a:t>
            </a:r>
            <a:endParaRPr lang="en-US" altLang="zh-CN" dirty="0" smtClean="0"/>
          </a:p>
          <a:p>
            <a:pPr lvl="1"/>
            <a:r>
              <a:rPr lang="zh-CN" altLang="en-US" dirty="0" smtClean="0"/>
              <a:t>特性</a:t>
            </a:r>
            <a:endParaRPr lang="en-US" altLang="zh-CN" dirty="0" smtClean="0"/>
          </a:p>
          <a:p>
            <a:pPr lvl="2"/>
            <a:r>
              <a:rPr lang="zh-CN" altLang="en-US" dirty="0" smtClean="0"/>
              <a:t>与单目标完全等价</a:t>
            </a:r>
            <a:endParaRPr lang="en-US" altLang="zh-CN" dirty="0"/>
          </a:p>
          <a:p>
            <a:pPr lvl="1"/>
            <a:r>
              <a:rPr lang="zh-CN" altLang="en-US" dirty="0" smtClean="0"/>
              <a:t>缺点</a:t>
            </a:r>
            <a:endParaRPr lang="en-US" altLang="zh-CN" dirty="0" smtClean="0"/>
          </a:p>
          <a:p>
            <a:pPr lvl="2"/>
            <a:r>
              <a:rPr lang="zh-CN" altLang="en-US" dirty="0" smtClean="0"/>
              <a:t>无法保障次要目标的优度</a:t>
            </a:r>
            <a:endParaRPr lang="en-US" altLang="zh-CN" dirty="0" smtClean="0"/>
          </a:p>
          <a:p>
            <a:pPr lvl="2"/>
            <a:r>
              <a:rPr lang="zh-CN" altLang="en-US" dirty="0" smtClean="0"/>
              <a:t>依赖</a:t>
            </a:r>
            <a:r>
              <a:rPr lang="zh-CN" altLang="en-US" dirty="0"/>
              <a:t>参数</a:t>
            </a:r>
            <a:r>
              <a:rPr lang="zh-CN" altLang="en-US" dirty="0" smtClean="0"/>
              <a:t>设置</a:t>
            </a:r>
            <a:endParaRPr lang="en-US" altLang="zh-CN" dirty="0" smtClean="0"/>
          </a:p>
          <a:p>
            <a:r>
              <a:rPr lang="zh-CN" altLang="en-US" dirty="0"/>
              <a:t>线性加权模式</a:t>
            </a:r>
            <a:endParaRPr lang="en-US" altLang="zh-CN" dirty="0"/>
          </a:p>
          <a:p>
            <a:pPr lvl="1"/>
            <a:r>
              <a:rPr lang="zh-CN" altLang="en-US" dirty="0"/>
              <a:t>特性</a:t>
            </a:r>
            <a:endParaRPr lang="en-US" altLang="zh-CN" dirty="0"/>
          </a:p>
          <a:p>
            <a:pPr lvl="2"/>
            <a:r>
              <a:rPr lang="zh-CN" altLang="en-US" dirty="0"/>
              <a:t>本质上是单目标</a:t>
            </a:r>
            <a:endParaRPr lang="en-US" altLang="zh-CN" dirty="0"/>
          </a:p>
          <a:p>
            <a:pPr lvl="1"/>
            <a:r>
              <a:rPr lang="zh-CN" altLang="en-US" dirty="0"/>
              <a:t>缺点</a:t>
            </a:r>
            <a:endParaRPr lang="en-US" altLang="zh-CN" dirty="0"/>
          </a:p>
          <a:p>
            <a:pPr lvl="2"/>
            <a:r>
              <a:rPr lang="zh-CN" altLang="en-US" dirty="0"/>
              <a:t>各目标量纲不同时难以确定权重</a:t>
            </a:r>
            <a:r>
              <a:rPr lang="zh-CN" altLang="en-US" dirty="0" smtClean="0"/>
              <a:t>系数</a:t>
            </a:r>
            <a:endParaRPr lang="en-US" altLang="zh-CN" dirty="0"/>
          </a:p>
        </p:txBody>
      </p:sp>
    </p:spTree>
    <p:extLst>
      <p:ext uri="{BB962C8B-B14F-4D97-AF65-F5344CB8AC3E}">
        <p14:creationId xmlns:p14="http://schemas.microsoft.com/office/powerpoint/2010/main" val="3103151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a:bodyPr>
          <a:lstStyle/>
          <a:p>
            <a:r>
              <a:rPr lang="zh-CN" altLang="en-US" dirty="0" smtClean="0"/>
              <a:t>优先级模式</a:t>
            </a:r>
            <a:endParaRPr lang="en-US" altLang="zh-CN" dirty="0" smtClean="0"/>
          </a:p>
          <a:p>
            <a:pPr lvl="1"/>
            <a:r>
              <a:rPr lang="zh-CN" altLang="en-US" dirty="0" smtClean="0"/>
              <a:t>特性</a:t>
            </a:r>
            <a:endParaRPr lang="en-US" altLang="zh-CN" dirty="0"/>
          </a:p>
          <a:p>
            <a:pPr lvl="2"/>
            <a:r>
              <a:rPr lang="zh-CN" altLang="en-US" dirty="0"/>
              <a:t>高优先级对低优先级有压倒性优势</a:t>
            </a:r>
            <a:endParaRPr lang="en-US" altLang="zh-CN" dirty="0"/>
          </a:p>
          <a:p>
            <a:pPr lvl="2"/>
            <a:r>
              <a:rPr lang="zh-CN" altLang="en-US" dirty="0"/>
              <a:t>相邻优先级之间可以有一定容差 </a:t>
            </a:r>
            <a:r>
              <a:rPr lang="en-US" altLang="zh-CN" dirty="0"/>
              <a:t>(Tolerance)</a:t>
            </a:r>
          </a:p>
          <a:p>
            <a:pPr lvl="3"/>
            <a:r>
              <a:rPr lang="zh-CN" altLang="en-US" dirty="0"/>
              <a:t>绝对容差</a:t>
            </a:r>
            <a:endParaRPr lang="en-US" altLang="zh-CN" dirty="0"/>
          </a:p>
          <a:p>
            <a:pPr lvl="3"/>
            <a:r>
              <a:rPr lang="zh-CN" altLang="en-US" dirty="0"/>
              <a:t>相对容差</a:t>
            </a:r>
            <a:endParaRPr lang="en-US" altLang="zh-CN" dirty="0"/>
          </a:p>
          <a:p>
            <a:pPr lvl="1"/>
            <a:r>
              <a:rPr lang="zh-CN" altLang="en-US" dirty="0" smtClean="0"/>
              <a:t>缺点</a:t>
            </a:r>
            <a:endParaRPr lang="en-US" altLang="zh-CN" dirty="0"/>
          </a:p>
          <a:p>
            <a:pPr lvl="2"/>
            <a:r>
              <a:rPr lang="zh-CN" altLang="en-US" dirty="0"/>
              <a:t>各个目标不一定有明显的主次之分</a:t>
            </a:r>
            <a:endParaRPr lang="en-US" altLang="zh-CN" dirty="0"/>
          </a:p>
          <a:p>
            <a:pPr lvl="2"/>
            <a:r>
              <a:rPr lang="zh-CN" altLang="en-US" dirty="0"/>
              <a:t>求解性能依赖热启动 </a:t>
            </a:r>
            <a:r>
              <a:rPr lang="en-US" altLang="zh-CN" dirty="0"/>
              <a:t>(warm start) </a:t>
            </a:r>
            <a:r>
              <a:rPr lang="zh-CN" altLang="en-US" dirty="0" smtClean="0"/>
              <a:t>效果</a:t>
            </a:r>
            <a:endParaRPr lang="zh-CN" altLang="en-US" dirty="0"/>
          </a:p>
          <a:p>
            <a:pPr marL="457200" lvl="1" indent="0">
              <a:buNone/>
            </a:pPr>
            <a:endParaRPr lang="zh-CN" altLang="en-US" dirty="0"/>
          </a:p>
        </p:txBody>
      </p:sp>
    </p:spTree>
    <p:extLst>
      <p:ext uri="{BB962C8B-B14F-4D97-AF65-F5344CB8AC3E}">
        <p14:creationId xmlns:p14="http://schemas.microsoft.com/office/powerpoint/2010/main" val="4284900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r>
              <a:rPr lang="zh-CN" altLang="en-US" dirty="0"/>
              <a:t>基础</a:t>
            </a:r>
            <a:r>
              <a:rPr lang="en-US" altLang="zh-CN" dirty="0" smtClean="0"/>
              <a:t>.</a:t>
            </a:r>
            <a:r>
              <a:rPr lang="zh-CN" altLang="en-US" dirty="0" smtClean="0"/>
              <a:t>什么是数学建模</a:t>
            </a:r>
            <a:endParaRPr lang="zh-CN" dirty="0"/>
          </a:p>
        </p:txBody>
      </p:sp>
      <mc:AlternateContent xmlns:mc="http://schemas.openxmlformats.org/markup-compatibility/2006" xmlns:a14="http://schemas.microsoft.com/office/drawing/2010/main">
        <mc:Choice Requires="a14">
          <p:sp>
            <p:nvSpPr>
              <p:cNvPr id="14" name="内容占位符 13"/>
              <p:cNvSpPr>
                <a:spLocks noGrp="1"/>
              </p:cNvSpPr>
              <p:nvPr>
                <p:ph idx="1"/>
              </p:nvPr>
            </p:nvSpPr>
            <p:spPr/>
            <p:txBody>
              <a:bodyPr rtlCol="0">
                <a:normAutofit/>
              </a:bodyPr>
              <a:lstStyle/>
              <a:p>
                <a:pPr rtl="0"/>
                <a:r>
                  <a:rPr lang="zh-CN" altLang="en-US" dirty="0" smtClean="0"/>
                  <a:t>描述问题让人类理解</a:t>
                </a:r>
                <a:endParaRPr lang="en-US" altLang="zh-CN" dirty="0" smtClean="0"/>
              </a:p>
              <a:p>
                <a:pPr lvl="1"/>
                <a:r>
                  <a:rPr lang="zh-CN" altLang="en-US" dirty="0" smtClean="0"/>
                  <a:t>自然语言 </a:t>
                </a:r>
                <a:r>
                  <a:rPr lang="en-US" altLang="zh-CN" dirty="0" smtClean="0"/>
                  <a:t>(Natural)</a:t>
                </a:r>
              </a:p>
              <a:p>
                <a:r>
                  <a:rPr lang="zh-CN" altLang="en-US" dirty="0" smtClean="0"/>
                  <a:t>描述问题让计算机理解</a:t>
                </a:r>
                <a:endParaRPr lang="en-US" altLang="zh-CN" dirty="0" smtClean="0"/>
              </a:p>
              <a:p>
                <a:pPr lvl="1"/>
                <a:r>
                  <a:rPr lang="zh-CN" altLang="en-US" dirty="0" smtClean="0"/>
                  <a:t>遵循特定</a:t>
                </a:r>
                <a:r>
                  <a:rPr lang="zh-CN" altLang="en-US" dirty="0"/>
                  <a:t>编程</a:t>
                </a:r>
                <a:r>
                  <a:rPr lang="zh-CN" altLang="en-US" dirty="0" smtClean="0"/>
                  <a:t>范式的程序设计语言</a:t>
                </a:r>
                <a:endParaRPr lang="en-US" altLang="zh-CN" dirty="0"/>
              </a:p>
              <a:p>
                <a:pPr lvl="2"/>
                <a:r>
                  <a:rPr lang="zh-CN" altLang="en-US" dirty="0" smtClean="0"/>
                  <a:t>命令式 </a:t>
                </a:r>
                <a:r>
                  <a:rPr lang="en-US" altLang="zh-CN" dirty="0" smtClean="0"/>
                  <a:t>(Imperative)</a:t>
                </a:r>
              </a:p>
              <a:p>
                <a:pPr lvl="2"/>
                <a:r>
                  <a:rPr lang="zh-CN" altLang="en-US" dirty="0" smtClean="0"/>
                  <a:t>面向过程 </a:t>
                </a:r>
                <a:r>
                  <a:rPr lang="en-US" altLang="zh-CN" dirty="0" smtClean="0"/>
                  <a:t>(Procedural)</a:t>
                </a:r>
                <a:endParaRPr lang="en-US" altLang="zh-CN" dirty="0"/>
              </a:p>
              <a:p>
                <a:pPr lvl="2"/>
                <a:r>
                  <a:rPr lang="zh-CN" altLang="en-US" dirty="0"/>
                  <a:t>面向对象 </a:t>
                </a:r>
                <a:r>
                  <a:rPr lang="en-US" altLang="zh-CN" dirty="0" smtClean="0"/>
                  <a:t>(Object-Oriented</a:t>
                </a:r>
                <a:r>
                  <a:rPr lang="en-US" altLang="zh-CN" dirty="0"/>
                  <a:t>)</a:t>
                </a:r>
              </a:p>
              <a:p>
                <a:pPr lvl="2"/>
                <a:r>
                  <a:rPr lang="zh-CN" altLang="en-US" dirty="0" smtClean="0"/>
                  <a:t>函数式 </a:t>
                </a:r>
                <a:r>
                  <a:rPr lang="en-US" altLang="zh-CN" dirty="0" smtClean="0"/>
                  <a:t>(Functional)</a:t>
                </a:r>
              </a:p>
              <a:p>
                <a:pPr lvl="2"/>
                <a:r>
                  <a:rPr lang="zh-CN" altLang="en-US" b="1" dirty="0" smtClean="0"/>
                  <a:t>声明式 </a:t>
                </a:r>
                <a:r>
                  <a:rPr lang="en-US" altLang="zh-CN" b="1" dirty="0" smtClean="0"/>
                  <a:t>(Declarative)</a:t>
                </a:r>
              </a:p>
              <a:p>
                <a:r>
                  <a:rPr lang="zh-CN" altLang="en-US" dirty="0"/>
                  <a:t>平衡与</a:t>
                </a:r>
                <a:r>
                  <a:rPr lang="zh-CN" altLang="en-US" dirty="0" smtClean="0"/>
                  <a:t>兼顾</a:t>
                </a:r>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a:t>数学语言</a:t>
                </a:r>
                <a:endParaRPr lang="en-US" altLang="zh-CN" dirty="0"/>
              </a:p>
              <a:p>
                <a:pPr marL="0" indent="0">
                  <a:buNone/>
                </a:pPr>
                <a:endParaRPr lang="en-US" altLang="zh-CN" b="1" dirty="0" smtClean="0"/>
              </a:p>
            </p:txBody>
          </p:sp>
        </mc:Choice>
        <mc:Fallback xmlns="">
          <p:sp>
            <p:nvSpPr>
              <p:cNvPr id="14" name="内容占位符 13"/>
              <p:cNvSpPr>
                <a:spLocks noGrp="1" noRot="1" noChangeAspect="1" noMove="1" noResize="1" noEditPoints="1" noAdjustHandles="1" noChangeArrowheads="1" noChangeShapeType="1" noTextEdit="1"/>
              </p:cNvSpPr>
              <p:nvPr>
                <p:ph idx="1"/>
              </p:nvPr>
            </p:nvSpPr>
            <p:spPr>
              <a:blipFill rotWithShape="0">
                <a:blip r:embed="rId3"/>
                <a:stretch>
                  <a:fillRect l="-403" t="-2258" b="-9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6857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a:bodyPr>
          <a:lstStyle/>
          <a:p>
            <a:r>
              <a:rPr lang="zh-CN" altLang="en-US" dirty="0" smtClean="0"/>
              <a:t>优先级模式</a:t>
            </a:r>
            <a:endParaRPr lang="en-US" altLang="zh-CN" dirty="0" smtClean="0"/>
          </a:p>
          <a:p>
            <a:pPr lvl="1"/>
            <a:r>
              <a:rPr lang="zh-CN" altLang="en-US" dirty="0" smtClean="0"/>
              <a:t>线性加权模拟实现</a:t>
            </a:r>
            <a:endParaRPr lang="en-US" altLang="zh-CN" dirty="0" smtClean="0"/>
          </a:p>
          <a:p>
            <a:pPr lvl="2"/>
            <a:r>
              <a:rPr lang="zh-CN" altLang="en-US" dirty="0" smtClean="0"/>
              <a:t>确保高优先级目标一个单位的增量比低优先级的值域范围还大</a:t>
            </a:r>
            <a:endParaRPr lang="en-US" altLang="zh-CN" dirty="0" smtClean="0"/>
          </a:p>
          <a:p>
            <a:pPr lvl="2"/>
            <a:r>
              <a:rPr lang="zh-CN" altLang="en-US" dirty="0" smtClean="0"/>
              <a:t>直接优化组合后的单目标</a:t>
            </a:r>
            <a:endParaRPr lang="en-US" altLang="zh-CN" dirty="0" smtClean="0"/>
          </a:p>
          <a:p>
            <a:pPr lvl="1"/>
            <a:r>
              <a:rPr lang="zh-CN" altLang="en-US" dirty="0" smtClean="0"/>
              <a:t>朴素实现</a:t>
            </a:r>
            <a:endParaRPr lang="en-US" altLang="zh-CN" dirty="0" smtClean="0"/>
          </a:p>
          <a:p>
            <a:pPr lvl="2"/>
            <a:r>
              <a:rPr lang="zh-CN" altLang="en-US" dirty="0" smtClean="0"/>
              <a:t>逐个目标求解</a:t>
            </a:r>
            <a:endParaRPr lang="en-US" altLang="zh-CN" dirty="0" smtClean="0"/>
          </a:p>
          <a:p>
            <a:pPr lvl="2"/>
            <a:r>
              <a:rPr lang="zh-CN" altLang="en-US" dirty="0" smtClean="0"/>
              <a:t>逐步添加及格线约束</a:t>
            </a:r>
            <a:endParaRPr lang="en-US" altLang="zh-CN" dirty="0" smtClean="0"/>
          </a:p>
        </p:txBody>
      </p:sp>
    </p:spTree>
    <p:extLst>
      <p:ext uri="{BB962C8B-B14F-4D97-AF65-F5344CB8AC3E}">
        <p14:creationId xmlns:p14="http://schemas.microsoft.com/office/powerpoint/2010/main" val="489363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非线性表达式</a:t>
            </a:r>
            <a:endParaRPr lang="zh-CN" altLang="en-US" dirty="0"/>
          </a:p>
        </p:txBody>
      </p:sp>
      <p:sp>
        <p:nvSpPr>
          <p:cNvPr id="3" name="内容占位符 2"/>
          <p:cNvSpPr>
            <a:spLocks noGrp="1"/>
          </p:cNvSpPr>
          <p:nvPr>
            <p:ph idx="1"/>
          </p:nvPr>
        </p:nvSpPr>
        <p:spPr/>
        <p:txBody>
          <a:bodyPr>
            <a:normAutofit/>
          </a:bodyPr>
          <a:lstStyle/>
          <a:p>
            <a:r>
              <a:rPr lang="zh-CN" altLang="en-US" dirty="0">
                <a:hlinkClick r:id="rId3"/>
              </a:rPr>
              <a:t>可以转化为线性表达式的非线性</a:t>
            </a:r>
            <a:r>
              <a:rPr lang="zh-CN" altLang="en-US" dirty="0" smtClean="0">
                <a:hlinkClick r:id="rId3"/>
              </a:rPr>
              <a:t>表达式</a:t>
            </a:r>
            <a:endParaRPr lang="en-US" altLang="zh-CN" dirty="0" smtClean="0"/>
          </a:p>
          <a:p>
            <a:pPr lvl="1"/>
            <a:r>
              <a:rPr lang="zh-CN" altLang="en-US" dirty="0" smtClean="0"/>
              <a:t>最大</a:t>
            </a:r>
            <a:r>
              <a:rPr lang="zh-CN" altLang="en-US" dirty="0"/>
              <a:t>值最小值</a:t>
            </a:r>
          </a:p>
          <a:p>
            <a:pPr lvl="1"/>
            <a:r>
              <a:rPr lang="zh-CN" altLang="en-US" dirty="0"/>
              <a:t>绝对值</a:t>
            </a:r>
          </a:p>
          <a:p>
            <a:pPr lvl="1"/>
            <a:r>
              <a:rPr lang="zh-CN" altLang="en-US" dirty="0"/>
              <a:t>分段线性</a:t>
            </a:r>
            <a:r>
              <a:rPr lang="zh-CN" altLang="en-US" dirty="0" smtClean="0"/>
              <a:t>函数</a:t>
            </a:r>
            <a:endParaRPr lang="en-US" altLang="zh-CN" dirty="0" smtClean="0"/>
          </a:p>
          <a:p>
            <a:pPr lvl="1"/>
            <a:r>
              <a:rPr lang="zh-CN" altLang="en-US" dirty="0" smtClean="0"/>
              <a:t>逻辑运算</a:t>
            </a:r>
            <a:endParaRPr lang="en-US" altLang="zh-CN" dirty="0" smtClean="0"/>
          </a:p>
          <a:p>
            <a:pPr lvl="2"/>
            <a:r>
              <a:rPr lang="zh-CN" altLang="en-US" dirty="0" smtClean="0"/>
              <a:t>与或非</a:t>
            </a:r>
            <a:endParaRPr lang="en-US" altLang="zh-CN" dirty="0" smtClean="0"/>
          </a:p>
          <a:p>
            <a:pPr lvl="2"/>
            <a:r>
              <a:rPr lang="zh-CN" altLang="en-US" dirty="0" smtClean="0"/>
              <a:t>蕴涵</a:t>
            </a:r>
            <a:endParaRPr lang="en-US" altLang="zh-CN" dirty="0" smtClean="0"/>
          </a:p>
          <a:p>
            <a:r>
              <a:rPr lang="zh-CN" altLang="en-US" dirty="0" smtClean="0"/>
              <a:t>常用方法</a:t>
            </a:r>
            <a:endParaRPr lang="en-US" altLang="zh-CN" dirty="0" smtClean="0"/>
          </a:p>
          <a:p>
            <a:pPr lvl="1"/>
            <a:r>
              <a:rPr lang="zh-CN" altLang="en-US" dirty="0"/>
              <a:t>充分大数 </a:t>
            </a:r>
            <a:r>
              <a:rPr lang="en-US" altLang="zh-CN" dirty="0"/>
              <a:t>(Big-M</a:t>
            </a:r>
            <a:r>
              <a:rPr lang="en-US" altLang="zh-CN" dirty="0" smtClean="0"/>
              <a:t>)</a:t>
            </a:r>
            <a:endParaRPr lang="en-US" altLang="zh-CN" dirty="0"/>
          </a:p>
          <a:p>
            <a:pPr lvl="2"/>
            <a:r>
              <a:rPr lang="zh-CN" altLang="en-US" dirty="0"/>
              <a:t>多大才算大</a:t>
            </a:r>
            <a:r>
              <a:rPr lang="en-US" altLang="zh-CN" dirty="0" smtClean="0"/>
              <a:t>?</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endParaRPr lang="zh-CN" altLang="en-US" dirty="0"/>
          </a:p>
        </p:txBody>
      </p:sp>
      <p:pic>
        <p:nvPicPr>
          <p:cNvPr id="7" name="图片 6"/>
          <p:cNvPicPr>
            <a:picLocks noChangeAspect="1"/>
          </p:cNvPicPr>
          <p:nvPr/>
        </p:nvPicPr>
        <p:blipFill>
          <a:blip r:embed="rId4"/>
          <a:stretch>
            <a:fillRect/>
          </a:stretch>
        </p:blipFill>
        <p:spPr>
          <a:xfrm>
            <a:off x="3738172" y="2420999"/>
            <a:ext cx="3016163" cy="3438400"/>
          </a:xfrm>
          <a:prstGeom prst="rect">
            <a:avLst/>
          </a:prstGeom>
        </p:spPr>
      </p:pic>
    </p:spTree>
    <p:extLst>
      <p:ext uri="{BB962C8B-B14F-4D97-AF65-F5344CB8AC3E}">
        <p14:creationId xmlns:p14="http://schemas.microsoft.com/office/powerpoint/2010/main" val="2784347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改进模型</a:t>
            </a:r>
            <a:r>
              <a:rPr lang="en-US" altLang="zh-CN" dirty="0" smtClean="0"/>
              <a:t>.</a:t>
            </a:r>
            <a:r>
              <a:rPr lang="zh-CN" altLang="en-US" dirty="0" smtClean="0"/>
              <a:t>约束分类</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647136235"/>
              </p:ext>
            </p:extLst>
          </p:nvPr>
        </p:nvGraphicFramePr>
        <p:xfrm>
          <a:off x="342901" y="2663510"/>
          <a:ext cx="7572372" cy="2696840"/>
        </p:xfrm>
        <a:graphic>
          <a:graphicData uri="http://schemas.openxmlformats.org/drawingml/2006/table">
            <a:tbl>
              <a:tblPr>
                <a:tableStyleId>{793D81CF-94F2-401A-BA57-92F5A7B2D0C5}</a:tableStyleId>
              </a:tblPr>
              <a:tblGrid>
                <a:gridCol w="1262062"/>
                <a:gridCol w="1747837"/>
                <a:gridCol w="1297781"/>
                <a:gridCol w="931069"/>
                <a:gridCol w="1543050"/>
                <a:gridCol w="790573"/>
              </a:tblGrid>
              <a:tr h="674210">
                <a:tc>
                  <a:txBody>
                    <a:bodyPr/>
                    <a:lstStyle/>
                    <a:p>
                      <a:pPr algn="ctr"/>
                      <a:r>
                        <a:rPr lang="zh-CN" altLang="en-US" sz="1300" b="1" dirty="0">
                          <a:effectLst/>
                          <a:latin typeface="微软雅黑" panose="020B0503020204020204" pitchFamily="34" charset="-122"/>
                          <a:ea typeface="微软雅黑" panose="020B0503020204020204" pitchFamily="34" charset="-122"/>
                        </a:rPr>
                        <a:t>类型</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特征</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最优性</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完整性</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检查时间</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被忽略</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U</a:t>
                      </a:r>
                      <a:r>
                        <a:rPr lang="en-US" sz="1300" b="1" dirty="0" smtClean="0">
                          <a:effectLst/>
                          <a:latin typeface="微软雅黑" panose="020B0503020204020204" pitchFamily="34" charset="-122"/>
                          <a:ea typeface="微软雅黑" panose="020B0503020204020204" pitchFamily="34" charset="-122"/>
                        </a:rPr>
                        <a:t>ser </a:t>
                      </a: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ut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排除显然不可能最优的解向量</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a:t>
                      </a: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可能在任意时刻</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可能</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L</a:t>
                      </a:r>
                      <a:r>
                        <a:rPr lang="en-US" sz="1300" b="1" dirty="0" smtClean="0">
                          <a:effectLst/>
                          <a:latin typeface="微软雅黑" panose="020B0503020204020204" pitchFamily="34" charset="-122"/>
                          <a:ea typeface="微软雅黑" panose="020B0503020204020204" pitchFamily="34" charset="-122"/>
                        </a:rPr>
                        <a:t>azy </a:t>
                      </a: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onstraint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最优解不太可能违反的约束</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会改变最优解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仅在找到解</a:t>
                      </a:r>
                      <a:r>
                        <a:rPr lang="zh-CN" altLang="en-US" sz="1300" dirty="0" smtClean="0">
                          <a:effectLst/>
                          <a:latin typeface="微软雅黑" panose="020B0503020204020204" pitchFamily="34" charset="-122"/>
                          <a:ea typeface="微软雅黑" panose="020B0503020204020204" pitchFamily="34" charset="-122"/>
                        </a:rPr>
                        <a:t>时</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不会</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onstraint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容易与优化目标产生冲突的约束</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会改变最优解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在任意时刻</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不会</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r>
            </a:tbl>
          </a:graphicData>
        </a:graphic>
      </p:graphicFrame>
    </p:spTree>
    <p:extLst>
      <p:ext uri="{BB962C8B-B14F-4D97-AF65-F5344CB8AC3E}">
        <p14:creationId xmlns:p14="http://schemas.microsoft.com/office/powerpoint/2010/main" val="20719111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a:t>.</a:t>
            </a:r>
            <a:r>
              <a:rPr lang="zh-CN" altLang="en-US" dirty="0"/>
              <a:t>改进模型</a:t>
            </a:r>
            <a:r>
              <a:rPr lang="en-US" altLang="zh-CN" dirty="0" smtClean="0"/>
              <a:t>.</a:t>
            </a:r>
            <a:r>
              <a:rPr lang="zh-CN" altLang="en-US" dirty="0" smtClean="0"/>
              <a:t>行生成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行生成 </a:t>
            </a:r>
            <a:r>
              <a:rPr lang="en-US" altLang="zh-CN" dirty="0" smtClean="0"/>
              <a:t>(Row Generation)</a:t>
            </a:r>
          </a:p>
          <a:p>
            <a:pPr lvl="1"/>
            <a:r>
              <a:rPr lang="zh-CN" altLang="en-US" dirty="0" smtClean="0"/>
              <a:t>逐步添加约束构造完整模型</a:t>
            </a:r>
            <a:endParaRPr lang="en-US" altLang="zh-CN" dirty="0" smtClean="0"/>
          </a:p>
          <a:p>
            <a:pPr lvl="1"/>
            <a:r>
              <a:rPr lang="zh-CN" altLang="en-US" dirty="0" smtClean="0"/>
              <a:t>别名</a:t>
            </a:r>
            <a:endParaRPr lang="en-US" altLang="zh-CN" dirty="0" smtClean="0"/>
          </a:p>
          <a:p>
            <a:pPr lvl="2"/>
            <a:r>
              <a:rPr lang="zh-CN" altLang="en-US" dirty="0" smtClean="0"/>
              <a:t>割平面 </a:t>
            </a:r>
            <a:r>
              <a:rPr lang="en-US" altLang="zh-CN" dirty="0" smtClean="0"/>
              <a:t>(Cutting Plane Method)</a:t>
            </a:r>
          </a:p>
          <a:p>
            <a:pPr lvl="2"/>
            <a:r>
              <a:rPr lang="zh-CN" altLang="en-US" dirty="0" smtClean="0"/>
              <a:t>惰性约束 </a:t>
            </a:r>
            <a:r>
              <a:rPr lang="en-US" altLang="zh-CN" dirty="0" smtClean="0"/>
              <a:t>(Lazy Constraint)</a:t>
            </a:r>
          </a:p>
          <a:p>
            <a:pPr lvl="1"/>
            <a:r>
              <a:rPr lang="zh-CN" altLang="en-US" dirty="0" smtClean="0"/>
              <a:t>典型应用</a:t>
            </a:r>
            <a:endParaRPr lang="en-US" altLang="zh-CN" dirty="0" smtClean="0"/>
          </a:p>
          <a:p>
            <a:pPr lvl="2"/>
            <a:r>
              <a:rPr lang="zh-CN" altLang="en-US" dirty="0" smtClean="0"/>
              <a:t>混合整数规划</a:t>
            </a:r>
            <a:endParaRPr lang="en-US" altLang="zh-CN" dirty="0"/>
          </a:p>
          <a:p>
            <a:pPr lvl="2"/>
            <a:r>
              <a:rPr lang="zh-CN" altLang="en-US" dirty="0"/>
              <a:t>约束难以写成线性</a:t>
            </a:r>
            <a:r>
              <a:rPr lang="zh-CN" altLang="en-US" dirty="0" smtClean="0"/>
              <a:t>表达式</a:t>
            </a:r>
            <a:endParaRPr lang="en-US" altLang="zh-CN" dirty="0" smtClean="0"/>
          </a:p>
          <a:p>
            <a:pPr lvl="2"/>
            <a:r>
              <a:rPr lang="zh-CN" altLang="en-US" dirty="0" smtClean="0"/>
              <a:t>约束数量过多但绝大多数不会违反</a:t>
            </a:r>
            <a:endParaRPr lang="en-US" altLang="zh-CN" dirty="0" smtClean="0"/>
          </a:p>
          <a:p>
            <a:pPr lvl="1"/>
            <a:r>
              <a:rPr lang="zh-CN" altLang="en-US" dirty="0" smtClean="0"/>
              <a:t>具体案例</a:t>
            </a:r>
            <a:endParaRPr lang="en-US" altLang="zh-CN" dirty="0"/>
          </a:p>
          <a:p>
            <a:pPr lvl="2"/>
            <a:r>
              <a:rPr lang="en-US" altLang="zh-CN" dirty="0" smtClean="0"/>
              <a:t>TSP </a:t>
            </a:r>
            <a:r>
              <a:rPr lang="zh-CN" altLang="en-US" dirty="0" smtClean="0"/>
              <a:t>传统模型子回路消除约束数量呈指数级增长</a:t>
            </a:r>
            <a:endParaRPr lang="zh-CN" altLang="en-US" dirty="0"/>
          </a:p>
        </p:txBody>
      </p:sp>
    </p:spTree>
    <p:extLst>
      <p:ext uri="{BB962C8B-B14F-4D97-AF65-F5344CB8AC3E}">
        <p14:creationId xmlns:p14="http://schemas.microsoft.com/office/powerpoint/2010/main" val="1053929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a:t>.</a:t>
            </a:r>
            <a:r>
              <a:rPr lang="zh-CN" altLang="en-US" dirty="0"/>
              <a:t>改进模型</a:t>
            </a:r>
            <a:r>
              <a:rPr lang="en-US" altLang="zh-CN" dirty="0" smtClean="0"/>
              <a:t>.</a:t>
            </a:r>
            <a:r>
              <a:rPr lang="zh-CN" altLang="en-US" dirty="0" smtClean="0"/>
              <a:t>列生成</a:t>
            </a:r>
            <a:endParaRPr lang="zh-CN" altLang="en-US" dirty="0"/>
          </a:p>
        </p:txBody>
      </p:sp>
      <p:sp>
        <p:nvSpPr>
          <p:cNvPr id="3" name="内容占位符 2"/>
          <p:cNvSpPr>
            <a:spLocks noGrp="1"/>
          </p:cNvSpPr>
          <p:nvPr>
            <p:ph idx="1"/>
          </p:nvPr>
        </p:nvSpPr>
        <p:spPr/>
        <p:txBody>
          <a:bodyPr/>
          <a:lstStyle/>
          <a:p>
            <a:r>
              <a:rPr lang="zh-CN" altLang="en-US" dirty="0" smtClean="0"/>
              <a:t>列生成 </a:t>
            </a:r>
            <a:r>
              <a:rPr lang="en-US" altLang="zh-CN" dirty="0" smtClean="0"/>
              <a:t>(Column Generation)</a:t>
            </a:r>
          </a:p>
          <a:p>
            <a:pPr lvl="1"/>
            <a:r>
              <a:rPr lang="zh-CN" altLang="en-US" dirty="0" smtClean="0"/>
              <a:t>逐步添加决策变量构造完整模型</a:t>
            </a:r>
            <a:endParaRPr lang="en-US" altLang="zh-CN" dirty="0" smtClean="0"/>
          </a:p>
          <a:p>
            <a:pPr lvl="1"/>
            <a:r>
              <a:rPr lang="zh-CN" altLang="en-US" dirty="0" smtClean="0"/>
              <a:t>典型应用</a:t>
            </a:r>
            <a:endParaRPr lang="en-US" altLang="zh-CN" dirty="0" smtClean="0"/>
          </a:p>
          <a:p>
            <a:pPr lvl="2"/>
            <a:r>
              <a:rPr lang="zh-CN" altLang="en-US" dirty="0" smtClean="0"/>
              <a:t>决策变量数量过多但大多数不会被选为基变量</a:t>
            </a:r>
            <a:endParaRPr lang="en-US" altLang="zh-CN" dirty="0" smtClean="0"/>
          </a:p>
          <a:p>
            <a:pPr lvl="2"/>
            <a:r>
              <a:rPr lang="zh-CN" altLang="en-US" dirty="0" smtClean="0"/>
              <a:t>分解后的子问题有高效的求解算法</a:t>
            </a:r>
            <a:endParaRPr lang="en-US" altLang="zh-CN" dirty="0" smtClean="0"/>
          </a:p>
          <a:p>
            <a:pPr lvl="3"/>
            <a:r>
              <a:rPr lang="zh-CN" altLang="en-US" dirty="0" smtClean="0"/>
              <a:t>背包问题</a:t>
            </a:r>
            <a:endParaRPr lang="en-US" altLang="zh-CN" dirty="0" smtClean="0"/>
          </a:p>
          <a:p>
            <a:pPr lvl="3"/>
            <a:r>
              <a:rPr lang="zh-CN" altLang="en-US" dirty="0" smtClean="0"/>
              <a:t>带约束的最短路问题</a:t>
            </a:r>
            <a:endParaRPr lang="en-US" altLang="zh-CN" dirty="0" smtClean="0"/>
          </a:p>
          <a:p>
            <a:pPr lvl="1"/>
            <a:r>
              <a:rPr lang="zh-CN" altLang="en-US" dirty="0" smtClean="0"/>
              <a:t>具体案例</a:t>
            </a:r>
            <a:endParaRPr lang="en-US" altLang="zh-CN" dirty="0" smtClean="0"/>
          </a:p>
          <a:p>
            <a:pPr lvl="2"/>
            <a:r>
              <a:rPr lang="zh-CN" altLang="en-US" dirty="0" smtClean="0"/>
              <a:t>钢卷切割模式组合爆炸</a:t>
            </a:r>
            <a:endParaRPr lang="en-US" altLang="zh-CN" dirty="0" smtClean="0"/>
          </a:p>
          <a:p>
            <a:pPr lvl="3"/>
            <a:r>
              <a:rPr lang="zh-CN" altLang="en-US" dirty="0" smtClean="0"/>
              <a:t>每一刀切多少米</a:t>
            </a:r>
            <a:r>
              <a:rPr lang="en-US" altLang="zh-CN" dirty="0"/>
              <a:t> </a:t>
            </a:r>
            <a:r>
              <a:rPr lang="en-US" altLang="zh-CN" dirty="0" smtClean="0"/>
              <a:t>vs </a:t>
            </a:r>
            <a:r>
              <a:rPr lang="zh-CN" altLang="en-US" dirty="0" smtClean="0"/>
              <a:t>每一卷切成什么模式</a:t>
            </a:r>
            <a:endParaRPr lang="en-US" altLang="zh-CN" dirty="0" smtClean="0"/>
          </a:p>
          <a:p>
            <a:pPr lvl="1"/>
            <a:endParaRPr lang="zh-CN" altLang="en-US" dirty="0"/>
          </a:p>
        </p:txBody>
      </p:sp>
    </p:spTree>
    <p:extLst>
      <p:ext uri="{BB962C8B-B14F-4D97-AF65-F5344CB8AC3E}">
        <p14:creationId xmlns:p14="http://schemas.microsoft.com/office/powerpoint/2010/main" val="27101473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normAutofit/>
          </a:bodyPr>
          <a:lstStyle/>
          <a:p>
            <a:r>
              <a:rPr lang="zh-CN" altLang="en-US" dirty="0" smtClean="0"/>
              <a:t>根据模型还原问题</a:t>
            </a:r>
            <a:endParaRPr lang="en-US" altLang="zh-CN" dirty="0" smtClean="0"/>
          </a:p>
          <a:p>
            <a:pPr lvl="1"/>
            <a:r>
              <a:rPr lang="zh-CN" altLang="en-US" dirty="0" smtClean="0">
                <a:solidFill>
                  <a:schemeClr val="accent5"/>
                </a:solidFill>
              </a:rPr>
              <a:t>背包问题</a:t>
            </a:r>
            <a:endParaRPr lang="en-US" altLang="zh-CN" dirty="0" smtClean="0">
              <a:solidFill>
                <a:schemeClr val="accent5"/>
              </a:solidFill>
            </a:endParaRPr>
          </a:p>
          <a:p>
            <a:r>
              <a:rPr lang="zh-CN" altLang="en-US" dirty="0" smtClean="0"/>
              <a:t>根据问题描述建模</a:t>
            </a:r>
            <a:endParaRPr lang="en-US" altLang="zh-CN" dirty="0" smtClean="0"/>
          </a:p>
          <a:p>
            <a:pPr lvl="1"/>
            <a:r>
              <a:rPr lang="zh-CN" altLang="en-US" dirty="0" smtClean="0"/>
              <a:t>图着色问题</a:t>
            </a:r>
            <a:endParaRPr lang="en-US" altLang="zh-CN" dirty="0" smtClean="0"/>
          </a:p>
          <a:p>
            <a:pPr lvl="2"/>
            <a:r>
              <a:rPr lang="zh-CN" altLang="en-US" dirty="0" smtClean="0"/>
              <a:t>判定版本</a:t>
            </a:r>
            <a:endParaRPr lang="en-US" altLang="zh-CN" dirty="0" smtClean="0"/>
          </a:p>
          <a:p>
            <a:pPr lvl="2"/>
            <a:r>
              <a:rPr lang="zh-CN" altLang="en-US" dirty="0" smtClean="0"/>
              <a:t>优化版本</a:t>
            </a:r>
            <a:endParaRPr lang="en-US" altLang="zh-CN" dirty="0" smtClean="0"/>
          </a:p>
          <a:p>
            <a:pPr lvl="1"/>
            <a:r>
              <a:rPr lang="zh-CN" altLang="en-US" dirty="0" smtClean="0"/>
              <a:t>中心选址问题</a:t>
            </a:r>
            <a:endParaRPr lang="en-US" altLang="zh-CN" dirty="0" smtClean="0"/>
          </a:p>
          <a:p>
            <a:pPr lvl="1"/>
            <a:r>
              <a:rPr lang="zh-CN" altLang="en-US" dirty="0" smtClean="0"/>
              <a:t>最短路问题</a:t>
            </a:r>
            <a:endParaRPr lang="en-US" altLang="zh-CN" dirty="0" smtClean="0"/>
          </a:p>
          <a:p>
            <a:pPr lvl="1"/>
            <a:r>
              <a:rPr lang="zh-CN" altLang="en-US" dirty="0" smtClean="0"/>
              <a:t>旅行销售员问题 </a:t>
            </a:r>
            <a:r>
              <a:rPr lang="en-US" altLang="zh-CN" dirty="0" smtClean="0"/>
              <a:t>(TSP)</a:t>
            </a:r>
            <a:endParaRPr lang="zh-CN" altLang="en-US" dirty="0"/>
          </a:p>
        </p:txBody>
      </p:sp>
    </p:spTree>
    <p:extLst>
      <p:ext uri="{BB962C8B-B14F-4D97-AF65-F5344CB8AC3E}">
        <p14:creationId xmlns:p14="http://schemas.microsoft.com/office/powerpoint/2010/main" val="3931431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根据模型还原</a:t>
            </a:r>
            <a:r>
              <a:rPr lang="zh-CN" altLang="en-US" dirty="0" smtClean="0"/>
              <a:t>问题</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872973570"/>
                  </p:ext>
                </p:extLst>
              </p:nvPr>
            </p:nvGraphicFramePr>
            <p:xfrm>
              <a:off x="342900" y="1825625"/>
              <a:ext cx="7429500" cy="3600000"/>
            </p:xfrm>
            <a:graphic>
              <a:graphicData uri="http://schemas.openxmlformats.org/drawingml/2006/table">
                <a:tbl>
                  <a:tblPr firstRow="1" bandRow="1">
                    <a:tableStyleId>{5C22544A-7EE6-4342-B048-85BDC9FD1C3A}</a:tableStyleId>
                  </a:tblPr>
                  <a:tblGrid>
                    <a:gridCol w="2144712">
                      <a:extLst>
                        <a:ext uri="{9D8B030D-6E8A-4147-A177-3AD203B41FA5}">
                          <a16:colId xmlns="" xmlns:a16="http://schemas.microsoft.com/office/drawing/2014/main" val="20000"/>
                        </a:ext>
                      </a:extLst>
                    </a:gridCol>
                    <a:gridCol w="5284788">
                      <a:extLst>
                        <a:ext uri="{9D8B030D-6E8A-4147-A177-3AD203B41FA5}">
                          <a16:colId xmlns="" xmlns:a16="http://schemas.microsoft.com/office/drawing/2014/main" val="20001"/>
                        </a:ext>
                      </a:extLst>
                    </a:gridCol>
                  </a:tblGrid>
                  <a:tr h="1487916">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nary>
                                  <m:naryPr>
                                    <m:chr m:val="∑"/>
                                    <m:ctrlPr>
                                      <a:rPr lang="en-US" altLang="zh-CN" sz="2400" i="1" smtClean="0">
                                        <a:solidFill>
                                          <a:schemeClr val="tx1"/>
                                        </a:solidFill>
                                        <a:latin typeface="Cambria Math" panose="02040503050406030204" pitchFamily="18" charset="0"/>
                                      </a:rPr>
                                    </m:ctrlPr>
                                  </m:naryPr>
                                  <m:sub>
                                    <m:r>
                                      <m:rPr>
                                        <m:brk m:alnAt="23"/>
                                      </m:rP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𝑚</m:t>
                                    </m:r>
                                  </m:sup>
                                  <m:e>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𝑣</m:t>
                                        </m:r>
                                      </m:e>
                                      <m:sub>
                                        <m:r>
                                          <a:rPr lang="en-US" altLang="zh-CN" sz="2400" i="1">
                                            <a:solidFill>
                                              <a:schemeClr val="tx1"/>
                                            </a:solidFill>
                                            <a:latin typeface="Cambria Math" panose="02040503050406030204" pitchFamily="18" charset="0"/>
                                          </a:rPr>
                                          <m:t>𝑖</m:t>
                                        </m:r>
                                      </m:sub>
                                    </m:sSub>
                                  </m:e>
                                </m:nary>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i="1">
                                        <a:solidFill>
                                          <a:schemeClr val="tx1"/>
                                        </a:solidFill>
                                        <a:latin typeface="Cambria Math" panose="02040503050406030204" pitchFamily="18" charset="0"/>
                                      </a:rPr>
                                      <m:t>𝑖</m:t>
                                    </m:r>
                                  </m:sub>
                                </m:sSub>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14879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23"/>
                                      </m:r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=1</m:t>
                                    </m:r>
                                  </m:sub>
                                  <m:sup>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𝑚</m:t>
                                    </m:r>
                                  </m:sup>
                                  <m:e>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𝑤</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e>
                                </m:nary>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𝑊</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624168">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sSub>
                                  <m:sSubPr>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 </m:t>
                                </m:r>
                                <m:r>
                                  <a:rPr kumimoji="0" lang="zh-CN" altLang="en-US" sz="2400" b="1"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或</m:t>
                                </m:r>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 </m:t>
                                </m:r>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𝑍</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ub>
                                </m:sSub>
                              </m:oMath>
                            </m:oMathPara>
                          </a14:m>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872973570"/>
                  </p:ext>
                </p:extLst>
              </p:nvPr>
            </p:nvGraphicFramePr>
            <p:xfrm>
              <a:off x="342900" y="1825625"/>
              <a:ext cx="7429500" cy="3600000"/>
            </p:xfrm>
            <a:graphic>
              <a:graphicData uri="http://schemas.openxmlformats.org/drawingml/2006/table">
                <a:tbl>
                  <a:tblPr firstRow="1" bandRow="1">
                    <a:tableStyleId>{5C22544A-7EE6-4342-B048-85BDC9FD1C3A}</a:tableStyleId>
                  </a:tblPr>
                  <a:tblGrid>
                    <a:gridCol w="2144712">
                      <a:extLst>
                        <a:ext uri="{9D8B030D-6E8A-4147-A177-3AD203B41FA5}">
                          <a16:colId xmlns:a16="http://schemas.microsoft.com/office/drawing/2014/main" xmlns="" xmlns:a14="http://schemas.microsoft.com/office/drawing/2010/main" val="20000"/>
                        </a:ext>
                      </a:extLst>
                    </a:gridCol>
                    <a:gridCol w="5284788">
                      <a:extLst>
                        <a:ext uri="{9D8B030D-6E8A-4147-A177-3AD203B41FA5}">
                          <a16:colId xmlns:a16="http://schemas.microsoft.com/office/drawing/2014/main" xmlns="" xmlns:a14="http://schemas.microsoft.com/office/drawing/2010/main" val="20001"/>
                        </a:ext>
                      </a:extLst>
                    </a:gridCol>
                  </a:tblGrid>
                  <a:tr h="1487916">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40600" b="-141633"/>
                          </a:stretch>
                        </a:blipFill>
                      </a:tcPr>
                    </a:tc>
                    <a:extLst>
                      <a:ext uri="{0D108BD9-81ED-4DB2-BD59-A6C34878D82A}">
                        <a16:rowId xmlns:a16="http://schemas.microsoft.com/office/drawing/2014/main" xmlns="" xmlns:a14="http://schemas.microsoft.com/office/drawing/2010/main" val="10000"/>
                      </a:ext>
                    </a:extLst>
                  </a:tr>
                  <a:tr h="14879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0600" t="-100410" b="-42213"/>
                          </a:stretch>
                        </a:blipFill>
                      </a:tcPr>
                    </a:tc>
                    <a:extLst>
                      <a:ext uri="{0D108BD9-81ED-4DB2-BD59-A6C34878D82A}">
                        <a16:rowId xmlns:a16="http://schemas.microsoft.com/office/drawing/2014/main" xmlns="" xmlns:a14="http://schemas.microsoft.com/office/drawing/2010/main" val="10001"/>
                      </a:ext>
                    </a:extLst>
                  </a:tr>
                  <a:tr h="624168">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0600" t="-47475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1993319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思考题</a:t>
            </a:r>
            <a:endParaRPr lang="zh-CN" altLang="en-US" dirty="0"/>
          </a:p>
        </p:txBody>
      </p:sp>
      <p:sp>
        <p:nvSpPr>
          <p:cNvPr id="5" name="内容占位符 4"/>
          <p:cNvSpPr>
            <a:spLocks noGrp="1"/>
          </p:cNvSpPr>
          <p:nvPr>
            <p:ph idx="1"/>
          </p:nvPr>
        </p:nvSpPr>
        <p:spPr/>
        <p:txBody>
          <a:bodyPr/>
          <a:lstStyle/>
          <a:p>
            <a:r>
              <a:rPr lang="zh-CN" altLang="en-US" dirty="0" smtClean="0"/>
              <a:t>背包问题为什么不是 </a:t>
            </a:r>
            <a:r>
              <a:rPr lang="en-US" altLang="zh-CN" dirty="0" smtClean="0"/>
              <a:t>P </a:t>
            </a:r>
            <a:r>
              <a:rPr lang="zh-CN" altLang="en-US" dirty="0" smtClean="0"/>
              <a:t>问题</a:t>
            </a:r>
            <a:r>
              <a:rPr lang="en-US" altLang="zh-CN" dirty="0" smtClean="0"/>
              <a:t>?</a:t>
            </a:r>
          </a:p>
          <a:p>
            <a:r>
              <a:rPr lang="zh-CN" altLang="en-US" dirty="0" smtClean="0"/>
              <a:t>平面装配问题 </a:t>
            </a:r>
            <a:r>
              <a:rPr lang="en-US" altLang="zh-CN" dirty="0" smtClean="0"/>
              <a:t>(2D Packing)</a:t>
            </a:r>
          </a:p>
          <a:p>
            <a:pPr lvl="1"/>
            <a:r>
              <a:rPr lang="zh-CN" altLang="en-US" dirty="0" smtClean="0"/>
              <a:t>圆形</a:t>
            </a:r>
            <a:endParaRPr lang="en-US" altLang="zh-CN" dirty="0"/>
          </a:p>
          <a:p>
            <a:pPr lvl="1"/>
            <a:r>
              <a:rPr lang="zh-CN" altLang="en-US" dirty="0" smtClean="0"/>
              <a:t>矩形</a:t>
            </a:r>
            <a:endParaRPr lang="en-US" altLang="zh-CN" dirty="0" smtClean="0"/>
          </a:p>
          <a:p>
            <a:pPr lvl="2"/>
            <a:r>
              <a:rPr lang="zh-CN" altLang="en-US" dirty="0" smtClean="0"/>
              <a:t>旋转</a:t>
            </a:r>
            <a:endParaRPr lang="en-US" altLang="zh-CN" dirty="0" smtClean="0"/>
          </a:p>
          <a:p>
            <a:pPr lvl="3"/>
            <a:r>
              <a:rPr lang="zh-CN" altLang="en-US" dirty="0" smtClean="0"/>
              <a:t>不旋转</a:t>
            </a:r>
            <a:endParaRPr lang="en-US" altLang="zh-CN" dirty="0" smtClean="0"/>
          </a:p>
          <a:p>
            <a:pPr lvl="3"/>
            <a:r>
              <a:rPr lang="en-US" altLang="zh-CN" dirty="0" smtClean="0"/>
              <a:t>90° </a:t>
            </a:r>
            <a:r>
              <a:rPr lang="zh-CN" altLang="en-US" dirty="0" smtClean="0"/>
              <a:t>旋转</a:t>
            </a:r>
            <a:endParaRPr lang="en-US" altLang="zh-CN" dirty="0" smtClean="0"/>
          </a:p>
          <a:p>
            <a:pPr lvl="3"/>
            <a:r>
              <a:rPr lang="zh-CN" altLang="en-US" dirty="0" smtClean="0"/>
              <a:t>任意旋转</a:t>
            </a:r>
            <a:endParaRPr lang="en-US" altLang="zh-CN" dirty="0" smtClean="0"/>
          </a:p>
          <a:p>
            <a:pPr lvl="2"/>
            <a:r>
              <a:rPr lang="zh-CN" altLang="en-US" dirty="0" smtClean="0"/>
              <a:t>一刀两断 </a:t>
            </a:r>
            <a:r>
              <a:rPr lang="en-US" altLang="zh-CN" dirty="0" smtClean="0"/>
              <a:t>(Guillotine Cut)</a:t>
            </a:r>
          </a:p>
          <a:p>
            <a:pPr lvl="3"/>
            <a:r>
              <a:rPr lang="en-US" altLang="zh-CN" dirty="0">
                <a:hlinkClick r:id="rId3"/>
              </a:rPr>
              <a:t>http://</a:t>
            </a:r>
            <a:r>
              <a:rPr lang="en-US" altLang="zh-CN" dirty="0" smtClean="0">
                <a:hlinkClick r:id="rId3"/>
              </a:rPr>
              <a:t>www.roadef.org/challenge/2018/en/index.php</a:t>
            </a:r>
            <a:endParaRPr lang="zh-CN" altLang="en-US" dirty="0"/>
          </a:p>
        </p:txBody>
      </p:sp>
    </p:spTree>
    <p:extLst>
      <p:ext uri="{BB962C8B-B14F-4D97-AF65-F5344CB8AC3E}">
        <p14:creationId xmlns:p14="http://schemas.microsoft.com/office/powerpoint/2010/main" val="1914549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r>
              <a:rPr lang="en-US" altLang="zh-CN" dirty="0" smtClean="0"/>
              <a:t>(</a:t>
            </a:r>
            <a:r>
              <a:rPr lang="zh-CN" altLang="en-US" dirty="0" smtClean="0"/>
              <a:t>判定</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6" name="内容占位符 3"/>
              <p:cNvGraphicFramePr>
                <a:graphicFrameLocks noGrp="1"/>
              </p:cNvGraphicFramePr>
              <p:nvPr>
                <p:ph idx="1"/>
                <p:extLst>
                  <p:ext uri="{D42A27DB-BD31-4B8C-83A1-F6EECF244321}">
                    <p14:modId xmlns:p14="http://schemas.microsoft.com/office/powerpoint/2010/main" val="4051280656"/>
                  </p:ext>
                </p:extLst>
              </p:nvPr>
            </p:nvGraphicFramePr>
            <p:xfrm>
              <a:off x="342900" y="1825625"/>
              <a:ext cx="7429500" cy="3745667"/>
            </p:xfrm>
            <a:graphic>
              <a:graphicData uri="http://schemas.openxmlformats.org/drawingml/2006/table">
                <a:tbl>
                  <a:tblPr firstRow="1" bandRow="1">
                    <a:tableStyleId>{5C22544A-7EE6-4342-B048-85BDC9FD1C3A}</a:tableStyleId>
                  </a:tblPr>
                  <a:tblGrid>
                    <a:gridCol w="2075677">
                      <a:extLst>
                        <a:ext uri="{9D8B030D-6E8A-4147-A177-3AD203B41FA5}">
                          <a16:colId xmlns="" xmlns:a16="http://schemas.microsoft.com/office/drawing/2014/main" val="20000"/>
                        </a:ext>
                      </a:extLst>
                    </a:gridCol>
                    <a:gridCol w="5353823">
                      <a:extLst>
                        <a:ext uri="{9D8B030D-6E8A-4147-A177-3AD203B41FA5}">
                          <a16:colId xmlns="" xmlns:a16="http://schemas.microsoft.com/office/drawing/2014/main" val="20001"/>
                        </a:ext>
                      </a:extLst>
                    </a:gridCol>
                  </a:tblGrid>
                  <a:tr h="9280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max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12907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9144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prstClr val="white"/>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𝐸</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26043180"/>
                      </a:ext>
                    </a:extLst>
                  </a:tr>
                  <a:tr h="61245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mc:Choice>
        <mc:Fallback xmlns="">
          <p:graphicFrame>
            <p:nvGraphicFramePr>
              <p:cNvPr id="6" name="内容占位符 3"/>
              <p:cNvGraphicFramePr>
                <a:graphicFrameLocks noGrp="1"/>
              </p:cNvGraphicFramePr>
              <p:nvPr>
                <p:ph idx="1"/>
                <p:extLst>
                  <p:ext uri="{D42A27DB-BD31-4B8C-83A1-F6EECF244321}">
                    <p14:modId xmlns:p14="http://schemas.microsoft.com/office/powerpoint/2010/main" val="4051280656"/>
                  </p:ext>
                </p:extLst>
              </p:nvPr>
            </p:nvGraphicFramePr>
            <p:xfrm>
              <a:off x="342900" y="1825625"/>
              <a:ext cx="7429500" cy="3745667"/>
            </p:xfrm>
            <a:graphic>
              <a:graphicData uri="http://schemas.openxmlformats.org/drawingml/2006/table">
                <a:tbl>
                  <a:tblPr firstRow="1" bandRow="1">
                    <a:tableStyleId>{5C22544A-7EE6-4342-B048-85BDC9FD1C3A}</a:tableStyleId>
                  </a:tblPr>
                  <a:tblGrid>
                    <a:gridCol w="2075677">
                      <a:extLst>
                        <a:ext uri="{9D8B030D-6E8A-4147-A177-3AD203B41FA5}">
                          <a16:colId xmlns:a16="http://schemas.microsoft.com/office/drawing/2014/main" xmlns="" xmlns:a14="http://schemas.microsoft.com/office/drawing/2010/main" val="20000"/>
                        </a:ext>
                      </a:extLst>
                    </a:gridCol>
                    <a:gridCol w="5353823">
                      <a:extLst>
                        <a:ext uri="{9D8B030D-6E8A-4147-A177-3AD203B41FA5}">
                          <a16:colId xmlns:a16="http://schemas.microsoft.com/office/drawing/2014/main" xmlns="" xmlns:a14="http://schemas.microsoft.com/office/drawing/2010/main" val="20001"/>
                        </a:ext>
                      </a:extLst>
                    </a:gridCol>
                  </a:tblGrid>
                  <a:tr h="9280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max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b="-304605"/>
                          </a:stretch>
                        </a:blipFill>
                      </a:tcPr>
                    </a:tc>
                    <a:extLst>
                      <a:ext uri="{0D108BD9-81ED-4DB2-BD59-A6C34878D82A}">
                        <a16:rowId xmlns:a16="http://schemas.microsoft.com/office/drawing/2014/main" xmlns="" xmlns:a14="http://schemas.microsoft.com/office/drawing/2010/main" val="10000"/>
                      </a:ext>
                    </a:extLst>
                  </a:tr>
                  <a:tr h="12907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71698" b="-118396"/>
                          </a:stretch>
                        </a:blipFill>
                      </a:tcPr>
                    </a:tc>
                    <a:extLst>
                      <a:ext uri="{0D108BD9-81ED-4DB2-BD59-A6C34878D82A}">
                        <a16:rowId xmlns:a16="http://schemas.microsoft.com/office/drawing/2014/main" xmlns="" xmlns:a14="http://schemas.microsoft.com/office/drawing/2010/main" val="10001"/>
                      </a:ext>
                    </a:extLst>
                  </a:tr>
                  <a:tr h="9144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prstClr val="white"/>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242667" b="-67333"/>
                          </a:stretch>
                        </a:blipFill>
                      </a:tcPr>
                    </a:tc>
                    <a:extLst>
                      <a:ext uri="{0D108BD9-81ED-4DB2-BD59-A6C34878D82A}">
                        <a16:rowId xmlns:a16="http://schemas.microsoft.com/office/drawing/2014/main" xmlns="" xmlns:a14="http://schemas.microsoft.com/office/drawing/2010/main" val="226043180"/>
                      </a:ext>
                    </a:extLst>
                  </a:tr>
                  <a:tr h="61245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508911"/>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3645586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r>
              <a:rPr lang="en-US" altLang="zh-CN" dirty="0" smtClean="0"/>
              <a:t>(</a:t>
            </a:r>
            <a:r>
              <a:rPr lang="zh-CN" altLang="en-US" dirty="0" smtClean="0"/>
              <a:t>优化</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2973947754"/>
                  </p:ext>
                </p:extLst>
              </p:nvPr>
            </p:nvGraphicFramePr>
            <p:xfrm>
              <a:off x="342900" y="1825625"/>
              <a:ext cx="7429500" cy="4158043"/>
            </p:xfrm>
            <a:graphic>
              <a:graphicData uri="http://schemas.openxmlformats.org/drawingml/2006/table">
                <a:tbl>
                  <a:tblPr firstRow="1" bandRow="1">
                    <a:tableStyleId>{5C22544A-7EE6-4342-B048-85BDC9FD1C3A}</a:tableStyleId>
                  </a:tblPr>
                  <a:tblGrid>
                    <a:gridCol w="2179768">
                      <a:extLst>
                        <a:ext uri="{9D8B030D-6E8A-4147-A177-3AD203B41FA5}">
                          <a16:colId xmlns="" xmlns:a16="http://schemas.microsoft.com/office/drawing/2014/main" val="20000"/>
                        </a:ext>
                      </a:extLst>
                    </a:gridCol>
                    <a:gridCol w="5249732">
                      <a:extLst>
                        <a:ext uri="{9D8B030D-6E8A-4147-A177-3AD203B41FA5}">
                          <a16:colId xmlns="" xmlns:a16="http://schemas.microsoft.com/office/drawing/2014/main" val="20001"/>
                        </a:ext>
                      </a:extLst>
                    </a:gridCol>
                  </a:tblGrid>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𝐸</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733107">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2973947754"/>
                  </p:ext>
                </p:extLst>
              </p:nvPr>
            </p:nvGraphicFramePr>
            <p:xfrm>
              <a:off x="342900" y="1825625"/>
              <a:ext cx="7429500" cy="4158043"/>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xmlns="" xmlns:a14="http://schemas.microsoft.com/office/drawing/2010/main" val="20000"/>
                        </a:ext>
                      </a:extLst>
                    </a:gridCol>
                    <a:gridCol w="5249732">
                      <a:extLst>
                        <a:ext uri="{9D8B030D-6E8A-4147-A177-3AD203B41FA5}">
                          <a16:colId xmlns:a16="http://schemas.microsoft.com/office/drawing/2014/main" xmlns="" xmlns:a14="http://schemas.microsoft.com/office/drawing/2010/main" val="20001"/>
                        </a:ext>
                      </a:extLst>
                    </a:gridCol>
                  </a:tblGrid>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b="-324224"/>
                          </a:stretch>
                        </a:blipFill>
                      </a:tcPr>
                    </a:tc>
                    <a:extLst>
                      <a:ext uri="{0D108BD9-81ED-4DB2-BD59-A6C34878D82A}">
                        <a16:rowId xmlns:a16="http://schemas.microsoft.com/office/drawing/2014/main" xmlns="" xmlns:a14="http://schemas.microsoft.com/office/drawing/2010/main" val="10000"/>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34167" b="-335000"/>
                          </a:stretch>
                        </a:blipFill>
                      </a:tcPr>
                    </a:tc>
                    <a:extLst>
                      <a:ext uri="{0D108BD9-81ED-4DB2-BD59-A6C34878D82A}">
                        <a16:rowId xmlns:a16="http://schemas.microsoft.com/office/drawing/2014/main" xmlns="" xmlns:a14="http://schemas.microsoft.com/office/drawing/2010/main" val="10001"/>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74534" b="-149689"/>
                          </a:stretch>
                        </a:blipFill>
                      </a:tcPr>
                    </a:tc>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65289" b="-99174"/>
                          </a:stretch>
                        </a:blipFill>
                      </a:tcPr>
                    </a:tc>
                  </a:tr>
                  <a:tr h="733107">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46916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p:cNvSpPr txBox="1"/>
              <p:nvPr/>
            </p:nvSpPr>
            <p:spPr>
              <a:xfrm>
                <a:off x="4994973" y="1790701"/>
                <a:ext cx="2777427" cy="461665"/>
              </a:xfrm>
              <a:prstGeom prst="rect">
                <a:avLst/>
              </a:prstGeom>
              <a:noFill/>
              <a:ln>
                <a:noFill/>
              </a:ln>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𝐶</m:t>
                    </m:r>
                  </m:oMath>
                </a14:m>
                <a:r>
                  <a:rPr lang="zh-CN" altLang="en-US" sz="2400" dirty="0" smtClean="0">
                    <a:latin typeface="微软雅黑" panose="020B0503020204020204" pitchFamily="34" charset="-122"/>
                    <a:ea typeface="微软雅黑" panose="020B0503020204020204" pitchFamily="34" charset="-122"/>
                  </a:rPr>
                  <a:t> 的大小如何确定</a:t>
                </a:r>
                <a:r>
                  <a:rPr lang="en-US" altLang="zh-CN" sz="2400" dirty="0" smtClean="0">
                    <a:latin typeface="微软雅黑" panose="020B0503020204020204" pitchFamily="34" charset="-122"/>
                    <a:ea typeface="微软雅黑" panose="020B0503020204020204" pitchFamily="34" charset="-122"/>
                  </a:rPr>
                  <a:t>?</a:t>
                </a:r>
                <a:endParaRPr lang="zh-CN" altLang="en-US" sz="2400" dirty="0" err="1" smtClean="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994973" y="1790701"/>
                <a:ext cx="2777427" cy="461665"/>
              </a:xfrm>
              <a:prstGeom prst="rect">
                <a:avLst/>
              </a:prstGeom>
              <a:blipFill rotWithShape="0">
                <a:blip r:embed="rId4"/>
                <a:stretch>
                  <a:fillRect l="-439" t="-10667" r="-2412" b="-30667"/>
                </a:stretch>
              </a:blipFill>
              <a:ln>
                <a:noFill/>
              </a:ln>
            </p:spPr>
            <p:txBody>
              <a:bodyPr/>
              <a:lstStyle/>
              <a:p>
                <a:r>
                  <a:rPr lang="zh-CN" altLang="en-US">
                    <a:noFill/>
                  </a:rPr>
                  <a:t> </a:t>
                </a:r>
              </a:p>
            </p:txBody>
          </p:sp>
        </mc:Fallback>
      </mc:AlternateContent>
      <p:sp>
        <p:nvSpPr>
          <p:cNvPr id="6" name="文本框 5"/>
          <p:cNvSpPr txBox="1"/>
          <p:nvPr/>
        </p:nvSpPr>
        <p:spPr>
          <a:xfrm>
            <a:off x="4994973" y="2252366"/>
            <a:ext cx="2795958" cy="461665"/>
          </a:xfrm>
          <a:prstGeom prst="rect">
            <a:avLst/>
          </a:prstGeom>
          <a:noFill/>
          <a:ln>
            <a:noFill/>
          </a:ln>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如何消除轮换对称</a:t>
            </a:r>
            <a:r>
              <a:rPr lang="en-US" altLang="zh-CN" sz="2400" dirty="0" smtClean="0">
                <a:latin typeface="微软雅黑" panose="020B0503020204020204" pitchFamily="34" charset="-122"/>
                <a:ea typeface="微软雅黑" panose="020B0503020204020204" pitchFamily="34" charset="-122"/>
              </a:rPr>
              <a:t>?</a:t>
            </a:r>
            <a:endParaRPr lang="zh-CN" altLang="en-US" sz="2400" dirty="0" err="1"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05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r>
              <a:rPr lang="en-US" altLang="zh-CN" dirty="0" smtClean="0"/>
              <a:t>.</a:t>
            </a:r>
            <a:r>
              <a:rPr lang="zh-CN" altLang="en-US" dirty="0" smtClean="0"/>
              <a:t>建模的意义</a:t>
            </a:r>
            <a:endParaRPr lang="zh-CN" altLang="en-US" dirty="0"/>
          </a:p>
        </p:txBody>
      </p:sp>
      <p:sp>
        <p:nvSpPr>
          <p:cNvPr id="3" name="内容占位符 2"/>
          <p:cNvSpPr>
            <a:spLocks noGrp="1"/>
          </p:cNvSpPr>
          <p:nvPr>
            <p:ph idx="1"/>
          </p:nvPr>
        </p:nvSpPr>
        <p:spPr/>
        <p:txBody>
          <a:bodyPr>
            <a:normAutofit/>
          </a:bodyPr>
          <a:lstStyle/>
          <a:p>
            <a:r>
              <a:rPr lang="zh-CN" altLang="en-US" dirty="0" smtClean="0"/>
              <a:t>屏蔽技术细节</a:t>
            </a:r>
            <a:endParaRPr lang="en-US" altLang="zh-CN" dirty="0" smtClean="0"/>
          </a:p>
          <a:p>
            <a:pPr lvl="1"/>
            <a:r>
              <a:rPr lang="zh-CN" altLang="en-US" dirty="0" smtClean="0"/>
              <a:t>质与量的区别</a:t>
            </a:r>
            <a:endParaRPr lang="en-US" altLang="zh-CN" dirty="0" smtClean="0"/>
          </a:p>
          <a:p>
            <a:r>
              <a:rPr lang="zh-CN" altLang="en-US" dirty="0" smtClean="0"/>
              <a:t>抽象出问题本质</a:t>
            </a:r>
            <a:endParaRPr lang="en-US" altLang="zh-CN" dirty="0" smtClean="0"/>
          </a:p>
          <a:p>
            <a:pPr lvl="1"/>
            <a:r>
              <a:rPr lang="zh-CN" altLang="en-US" dirty="0" smtClean="0"/>
              <a:t>主要矛盾与次要矛盾</a:t>
            </a:r>
            <a:endParaRPr lang="en-US" altLang="zh-CN" dirty="0" smtClean="0"/>
          </a:p>
          <a:p>
            <a:r>
              <a:rPr lang="zh-CN" altLang="en-US" dirty="0" smtClean="0"/>
              <a:t>规约成经典问题</a:t>
            </a:r>
            <a:endParaRPr lang="en-US" altLang="zh-CN" dirty="0" smtClean="0"/>
          </a:p>
          <a:p>
            <a:pPr lvl="1"/>
            <a:r>
              <a:rPr lang="zh-CN" altLang="en-US" dirty="0" smtClean="0"/>
              <a:t>站在巨人的肩膀上</a:t>
            </a:r>
            <a:endParaRPr lang="en-US" altLang="zh-CN" dirty="0" smtClean="0"/>
          </a:p>
          <a:p>
            <a:r>
              <a:rPr lang="zh-CN" altLang="en-US" dirty="0" smtClean="0"/>
              <a:t>适配成熟的解决方案</a:t>
            </a:r>
            <a:endParaRPr lang="en-US" altLang="zh-CN" dirty="0" smtClean="0"/>
          </a:p>
          <a:p>
            <a:pPr lvl="1"/>
            <a:r>
              <a:rPr lang="zh-CN" altLang="en-US" dirty="0" smtClean="0"/>
              <a:t>不重复造轮子</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7714829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根据问题描述建模</a:t>
            </a:r>
            <a:r>
              <a:rPr lang="en-US" altLang="zh-CN" dirty="0"/>
              <a:t>.</a:t>
            </a:r>
            <a:r>
              <a:rPr lang="zh-CN" altLang="en-US" dirty="0"/>
              <a:t>中心选址</a:t>
            </a:r>
          </a:p>
        </p:txBody>
      </p:sp>
      <p:pic>
        <p:nvPicPr>
          <p:cNvPr id="4" name="内容占位符 3"/>
          <p:cNvPicPr>
            <a:picLocks noGrp="1" noChangeAspect="1"/>
          </p:cNvPicPr>
          <p:nvPr>
            <p:ph idx="1"/>
          </p:nvPr>
        </p:nvPicPr>
        <p:blipFill>
          <a:blip r:embed="rId2"/>
          <a:stretch>
            <a:fillRect/>
          </a:stretch>
        </p:blipFill>
        <p:spPr>
          <a:xfrm>
            <a:off x="2211033" y="1825625"/>
            <a:ext cx="3836109" cy="3778250"/>
          </a:xfrm>
          <a:prstGeom prst="rect">
            <a:avLst/>
          </a:prstGeom>
        </p:spPr>
      </p:pic>
    </p:spTree>
    <p:extLst>
      <p:ext uri="{BB962C8B-B14F-4D97-AF65-F5344CB8AC3E}">
        <p14:creationId xmlns:p14="http://schemas.microsoft.com/office/powerpoint/2010/main" val="2832280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3366775250"/>
                  </p:ext>
                </p:extLst>
              </p:nvPr>
            </p:nvGraphicFramePr>
            <p:xfrm>
              <a:off x="342900" y="1825625"/>
              <a:ext cx="7429500" cy="4382835"/>
            </p:xfrm>
            <a:graphic>
              <a:graphicData uri="http://schemas.openxmlformats.org/drawingml/2006/table">
                <a:tbl>
                  <a:tblPr firstRow="1" bandRow="1">
                    <a:tableStyleId>{5C22544A-7EE6-4342-B048-85BDC9FD1C3A}</a:tableStyleId>
                  </a:tblPr>
                  <a:tblGrid>
                    <a:gridCol w="2179768">
                      <a:extLst>
                        <a:ext uri="{9D8B030D-6E8A-4147-A177-3AD203B41FA5}">
                          <a16:colId xmlns="" xmlns:a16="http://schemas.microsoft.com/office/drawing/2014/main" val="20000"/>
                        </a:ext>
                      </a:extLst>
                    </a:gridCol>
                    <a:gridCol w="5249732">
                      <a:extLst>
                        <a:ext uri="{9D8B030D-6E8A-4147-A177-3AD203B41FA5}">
                          <a16:colId xmlns=""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𝑧</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3366775250"/>
                  </p:ext>
                </p:extLst>
              </p:nvPr>
            </p:nvGraphicFramePr>
            <p:xfrm>
              <a:off x="342900" y="1825625"/>
              <a:ext cx="7429500" cy="4382835"/>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xmlns="" xmlns:a14="http://schemas.microsoft.com/office/drawing/2010/main" val="20000"/>
                        </a:ext>
                      </a:extLst>
                    </a:gridCol>
                    <a:gridCol w="5249732">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0667" b="-860000"/>
                          </a:stretch>
                        </a:blipFill>
                      </a:tcPr>
                    </a:tc>
                    <a:extLst>
                      <a:ext uri="{0D108BD9-81ED-4DB2-BD59-A6C34878D82A}">
                        <a16:rowId xmlns:a16="http://schemas.microsoft.com/office/drawing/2014/main" xmlns=""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51553" b="-300621"/>
                          </a:stretch>
                        </a:blipFill>
                      </a:tcPr>
                    </a:tc>
                  </a:tr>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25333" b="-545333"/>
                          </a:stretch>
                        </a:blipFill>
                      </a:tcPr>
                    </a:tc>
                    <a:extLst>
                      <a:ext uri="{0D108BD9-81ED-4DB2-BD59-A6C34878D82A}">
                        <a16:rowId xmlns:a16="http://schemas.microsoft.com/office/drawing/2014/main" xmlns="" xmlns:a14="http://schemas.microsoft.com/office/drawing/2010/main" val="10001"/>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98137" b="-154037"/>
                          </a:stretch>
                        </a:blipFill>
                      </a:tcPr>
                    </a:tc>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298137" b="-54037"/>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736782"/>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992585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2333517655"/>
                  </p:ext>
                </p:extLst>
              </p:nvPr>
            </p:nvGraphicFramePr>
            <p:xfrm>
              <a:off x="342900" y="1825625"/>
              <a:ext cx="7429500" cy="3656394"/>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val="20000"/>
                        </a:ext>
                      </a:extLst>
                    </a:gridCol>
                    <a:gridCol w="6477000">
                      <a:extLst>
                        <a:ext uri="{9D8B030D-6E8A-4147-A177-3AD203B41FA5}">
                          <a16:colId xmlns=""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𝐾</m:t>
                                    </m:r>
                                  </m:sup>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e>
                                </m:nary>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&lt;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𝐾</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2333517655"/>
                  </p:ext>
                </p:extLst>
              </p:nvPr>
            </p:nvGraphicFramePr>
            <p:xfrm>
              <a:off x="342900" y="1825625"/>
              <a:ext cx="7429500" cy="3656394"/>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xmlns:a14="http://schemas.microsoft.com/office/drawing/2010/main" val="20000"/>
                        </a:ext>
                      </a:extLst>
                    </a:gridCol>
                    <a:gridCol w="6477000">
                      <a:extLst>
                        <a:ext uri="{9D8B030D-6E8A-4147-A177-3AD203B41FA5}">
                          <a16:colId xmlns="" xmlns:a16="http://schemas.microsoft.com/office/drawing/2014/main" xmlns:a14="http://schemas.microsoft.com/office/drawing/2010/main" val="20001"/>
                        </a:ext>
                      </a:extLst>
                    </a:gridCol>
                  </a:tblGrid>
                  <a:tr h="11198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b="-226630"/>
                          </a:stretch>
                        </a:blipFill>
                      </a:tcPr>
                    </a:tc>
                    <a:extLst>
                      <a:ext uri="{0D108BD9-81ED-4DB2-BD59-A6C34878D82A}">
                        <a16:rowId xmlns="" xmlns:a16="http://schemas.microsoft.com/office/drawing/2014/main"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14286" b="-159006"/>
                          </a:stretch>
                        </a:blipFill>
                      </a:tcPr>
                    </a:tc>
                  </a:tr>
                  <a:tr h="102679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204142" b="-51479"/>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590805"/>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890178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835090665"/>
                  </p:ext>
                </p:extLst>
              </p:nvPr>
            </p:nvGraphicFramePr>
            <p:xfrm>
              <a:off x="342900" y="1825625"/>
              <a:ext cx="7429500" cy="3962972"/>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val="20000"/>
                        </a:ext>
                      </a:extLst>
                    </a:gridCol>
                    <a:gridCol w="6477000">
                      <a:extLst>
                        <a:ext uri="{9D8B030D-6E8A-4147-A177-3AD203B41FA5}">
                          <a16:colId xmlns=""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&lt;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zh-CN" altLang="en-US" sz="2400" dirty="0" smtClean="0">
                              <a:solidFill>
                                <a:schemeClr val="tx1"/>
                              </a:solidFill>
                            </a:rPr>
                            <a:t>迭代尝试将 </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𝐾</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oMath>
                          </a14:m>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代入模型</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如果找到了最小的能求出可行解的 </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oMath>
                          </a14:m>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则 </a:t>
                          </a:r>
                          <a14:m>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sub>
                              </m:sSub>
                            </m:oMath>
                          </a14:m>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为最优解</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835090665"/>
                  </p:ext>
                </p:extLst>
              </p:nvPr>
            </p:nvGraphicFramePr>
            <p:xfrm>
              <a:off x="342900" y="1825625"/>
              <a:ext cx="7429500" cy="3927793"/>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xmlns:a14="http://schemas.microsoft.com/office/drawing/2010/main" val="20000"/>
                        </a:ext>
                      </a:extLst>
                    </a:gridCol>
                    <a:gridCol w="6477000">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0667" b="-792000"/>
                          </a:stretch>
                        </a:blipFill>
                      </a:tcPr>
                    </a:tc>
                    <a:extLst>
                      <a:ext uri="{0D108BD9-81ED-4DB2-BD59-A6C34878D82A}">
                        <a16:rowId xmlns="" xmlns:a16="http://schemas.microsoft.com/office/drawing/2014/main"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51553" b="-268944"/>
                          </a:stretch>
                        </a:blipFill>
                      </a:tcPr>
                    </a:tc>
                  </a:tr>
                  <a:tr h="102679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44379" b="-156213"/>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474713" b="-203448"/>
                          </a:stretch>
                        </a:blipFill>
                      </a:tcPr>
                    </a:tc>
                    <a:extLst>
                      <a:ext uri="{0D108BD9-81ED-4DB2-BD59-A6C34878D82A}">
                        <a16:rowId xmlns="" xmlns:a16="http://schemas.microsoft.com/office/drawing/2014/main" xmlns:a14="http://schemas.microsoft.com/office/drawing/2010/main" val="10002"/>
                      </a:ext>
                    </a:extLst>
                  </a:tr>
                  <a:tr h="934085">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326797" b="-15686"/>
                          </a:stretch>
                        </a:blipFill>
                      </a:tcPr>
                    </a:tc>
                  </a:tr>
                </a:tbl>
              </a:graphicData>
            </a:graphic>
          </p:graphicFrame>
        </mc:Fallback>
      </mc:AlternateContent>
    </p:spTree>
    <p:extLst>
      <p:ext uri="{BB962C8B-B14F-4D97-AF65-F5344CB8AC3E}">
        <p14:creationId xmlns:p14="http://schemas.microsoft.com/office/powerpoint/2010/main" val="1381683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传统</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6" name="内容占位符 3"/>
              <p:cNvGraphicFramePr>
                <a:graphicFrameLocks noGrp="1"/>
              </p:cNvGraphicFramePr>
              <p:nvPr>
                <p:ph idx="1"/>
                <p:extLst>
                  <p:ext uri="{D42A27DB-BD31-4B8C-83A1-F6EECF244321}">
                    <p14:modId xmlns:p14="http://schemas.microsoft.com/office/powerpoint/2010/main" val="2166836559"/>
                  </p:ext>
                </p:extLst>
              </p:nvPr>
            </p:nvGraphicFramePr>
            <p:xfrm>
              <a:off x="342900" y="1825625"/>
              <a:ext cx="7429500" cy="4246754"/>
            </p:xfrm>
            <a:graphic>
              <a:graphicData uri="http://schemas.openxmlformats.org/drawingml/2006/table">
                <a:tbl>
                  <a:tblPr firstRow="1" bandRow="1">
                    <a:tableStyleId>{5C22544A-7EE6-4342-B048-85BDC9FD1C3A}</a:tableStyleId>
                  </a:tblPr>
                  <a:tblGrid>
                    <a:gridCol w="1623190">
                      <a:extLst>
                        <a:ext uri="{9D8B030D-6E8A-4147-A177-3AD203B41FA5}">
                          <a16:colId xmlns:a16="http://schemas.microsoft.com/office/drawing/2014/main" xmlns="" val="20000"/>
                        </a:ext>
                      </a:extLst>
                    </a:gridCol>
                    <a:gridCol w="5806310">
                      <a:extLst>
                        <a:ext uri="{9D8B030D-6E8A-4147-A177-3AD203B41FA5}">
                          <a16:colId xmlns:a16="http://schemas.microsoft.com/office/drawing/2014/main" xmlns=""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eqArr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1"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e>
                                </m:d>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2</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mc:Choice>
        <mc:Fallback xmlns="">
          <p:graphicFrame>
            <p:nvGraphicFramePr>
              <p:cNvPr id="6" name="内容占位符 3"/>
              <p:cNvGraphicFramePr>
                <a:graphicFrameLocks noGrp="1"/>
              </p:cNvGraphicFramePr>
              <p:nvPr>
                <p:ph idx="1"/>
                <p:extLst>
                  <p:ext uri="{D42A27DB-BD31-4B8C-83A1-F6EECF244321}">
                    <p14:modId xmlns:p14="http://schemas.microsoft.com/office/powerpoint/2010/main" val="2166836559"/>
                  </p:ext>
                </p:extLst>
              </p:nvPr>
            </p:nvGraphicFramePr>
            <p:xfrm>
              <a:off x="342900" y="1825625"/>
              <a:ext cx="7429500" cy="4246754"/>
            </p:xfrm>
            <a:graphic>
              <a:graphicData uri="http://schemas.openxmlformats.org/drawingml/2006/table">
                <a:tbl>
                  <a:tblPr firstRow="1" bandRow="1">
                    <a:tableStyleId>{5C22544A-7EE6-4342-B048-85BDC9FD1C3A}</a:tableStyleId>
                  </a:tblPr>
                  <a:tblGrid>
                    <a:gridCol w="1623190">
                      <a:extLst>
                        <a:ext uri="{9D8B030D-6E8A-4147-A177-3AD203B41FA5}">
                          <a16:colId xmlns:a16="http://schemas.microsoft.com/office/drawing/2014/main" xmlns:a14="http://schemas.microsoft.com/office/drawing/2010/main" xmlns="" val="20000"/>
                        </a:ext>
                      </a:extLst>
                    </a:gridCol>
                    <a:gridCol w="5806310">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7912" b="-232381"/>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7912" t="-114130" b="-165217"/>
                          </a:stretch>
                        </a:blipFill>
                      </a:tcPr>
                    </a:tc>
                    <a:extLst>
                      <a:ext uri="{0D108BD9-81ED-4DB2-BD59-A6C34878D82A}">
                        <a16:rowId xmlns:a16="http://schemas.microsoft.com/office/drawing/2014/main" xmlns:a14="http://schemas.microsoft.com/office/drawing/2010/main" xmlns="" val="10001"/>
                      </a:ext>
                    </a:extLst>
                  </a:tr>
                  <a:tr h="12862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7912" t="-186730" b="-44076"/>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7912" t="-650538"/>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4043812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顺序</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761964935"/>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xmlns="" val="20000"/>
                        </a:ext>
                      </a:extLst>
                    </a:gridCol>
                    <a:gridCol w="6116998">
                      <a:extLst>
                        <a:ext uri="{9D8B030D-6E8A-4147-A177-3AD203B41FA5}">
                          <a16:colId xmlns:a16="http://schemas.microsoft.com/office/drawing/2014/main" xmlns=""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761964935"/>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xmlns:a14="http://schemas.microsoft.com/office/drawing/2010/main" xmlns="" val="20000"/>
                        </a:ext>
                      </a:extLst>
                    </a:gridCol>
                    <a:gridCol w="6116998">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b="-169524"/>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114754" b="-94536"/>
                          </a:stretch>
                        </a:blipFill>
                      </a:tcPr>
                    </a:tc>
                    <a:extLst>
                      <a:ext uri="{0D108BD9-81ED-4DB2-BD59-A6C34878D82A}">
                        <a16:rowId xmlns:a16="http://schemas.microsoft.com/office/drawing/2014/main" xmlns:a14="http://schemas.microsoft.com/office/drawing/2010/main" xmlns=""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491250" b="-116250"/>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508602"/>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560998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顺序</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849280346"/>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xmlns="" val="20000"/>
                        </a:ext>
                      </a:extLst>
                    </a:gridCol>
                    <a:gridCol w="6457950">
                      <a:extLst>
                        <a:ext uri="{9D8B030D-6E8A-4147-A177-3AD203B41FA5}">
                          <a16:colId xmlns:a16="http://schemas.microsoft.com/office/drawing/2014/main" xmlns=""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𝑀</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849280346"/>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xmlns:a14="http://schemas.microsoft.com/office/drawing/2010/main" xmlns="" val="20000"/>
                        </a:ext>
                      </a:extLst>
                    </a:gridCol>
                    <a:gridCol w="6457950">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b="-169524"/>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114754" b="-94536"/>
                          </a:stretch>
                        </a:blipFill>
                      </a:tcPr>
                    </a:tc>
                    <a:extLst>
                      <a:ext uri="{0D108BD9-81ED-4DB2-BD59-A6C34878D82A}">
                        <a16:rowId xmlns:a16="http://schemas.microsoft.com/office/drawing/2014/main" xmlns:a14="http://schemas.microsoft.com/office/drawing/2010/main" xmlns=""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491250" b="-116250"/>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508602"/>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766932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货物流</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498016557"/>
                  </p:ext>
                </p:extLst>
              </p:nvPr>
            </p:nvGraphicFramePr>
            <p:xfrm>
              <a:off x="342900" y="1825625"/>
              <a:ext cx="7429500" cy="4305365"/>
            </p:xfrm>
            <a:graphic>
              <a:graphicData uri="http://schemas.openxmlformats.org/drawingml/2006/table">
                <a:tbl>
                  <a:tblPr firstRow="1" bandRow="1">
                    <a:tableStyleId>{5C22544A-7EE6-4342-B048-85BDC9FD1C3A}</a:tableStyleId>
                  </a:tblPr>
                  <a:tblGrid>
                    <a:gridCol w="1736312">
                      <a:extLst>
                        <a:ext uri="{9D8B030D-6E8A-4147-A177-3AD203B41FA5}">
                          <a16:colId xmlns:a16="http://schemas.microsoft.com/office/drawing/2014/main" xmlns="" val="20000"/>
                        </a:ext>
                      </a:extLst>
                    </a:gridCol>
                    <a:gridCol w="5693188">
                      <a:extLst>
                        <a:ext uri="{9D8B030D-6E8A-4147-A177-3AD203B41FA5}">
                          <a16:colId xmlns:a16="http://schemas.microsoft.com/office/drawing/2014/main" xmlns=""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bHide m:val="on"/>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smtClean="0">
                            <a:ln>
                              <a:noFill/>
                            </a:ln>
                            <a:solidFill>
                              <a:schemeClr val="tx1"/>
                            </a:solidFill>
                            <a:effectLst/>
                            <a:uLnTx/>
                            <a:uFillTx/>
                            <a:latin typeface="+mn-lt"/>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0">
                    <a:tc>
                      <a:txBody>
                        <a:bodyPr/>
                        <a:lstStyle/>
                        <a:p>
                          <a:endParaRPr lang="zh-CN" alt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3402974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𝑗𝑘</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498016557"/>
                  </p:ext>
                </p:extLst>
              </p:nvPr>
            </p:nvGraphicFramePr>
            <p:xfrm>
              <a:off x="342900" y="1825625"/>
              <a:ext cx="7429500" cy="4305365"/>
            </p:xfrm>
            <a:graphic>
              <a:graphicData uri="http://schemas.openxmlformats.org/drawingml/2006/table">
                <a:tbl>
                  <a:tblPr firstRow="1" bandRow="1">
                    <a:tableStyleId>{5C22544A-7EE6-4342-B048-85BDC9FD1C3A}</a:tableStyleId>
                  </a:tblPr>
                  <a:tblGrid>
                    <a:gridCol w="1736312">
                      <a:extLst>
                        <a:ext uri="{9D8B030D-6E8A-4147-A177-3AD203B41FA5}">
                          <a16:colId xmlns:a16="http://schemas.microsoft.com/office/drawing/2014/main" xmlns:a14="http://schemas.microsoft.com/office/drawing/2010/main" xmlns="" val="20000"/>
                        </a:ext>
                      </a:extLst>
                    </a:gridCol>
                    <a:gridCol w="5693188">
                      <a:extLst>
                        <a:ext uri="{9D8B030D-6E8A-4147-A177-3AD203B41FA5}">
                          <a16:colId xmlns:a16="http://schemas.microsoft.com/office/drawing/2014/main" xmlns:a14="http://schemas.microsoft.com/office/drawing/2010/main" xmlns="" val="20001"/>
                        </a:ext>
                      </a:extLst>
                    </a:gridCol>
                  </a:tblGrid>
                  <a:tr h="97713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b="-341875"/>
                          </a:stretch>
                        </a:blipFill>
                      </a:tcPr>
                    </a:tc>
                    <a:extLst>
                      <a:ext uri="{0D108BD9-81ED-4DB2-BD59-A6C34878D82A}">
                        <a16:rowId xmlns:a16="http://schemas.microsoft.com/office/drawing/2014/main" xmlns:a14="http://schemas.microsoft.com/office/drawing/2010/main" xmlns="" val="10000"/>
                      </a:ext>
                    </a:extLst>
                  </a:tr>
                  <a:tr h="72174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134454" b="-359664"/>
                          </a:stretch>
                        </a:blipFill>
                      </a:tcPr>
                    </a:tc>
                    <a:extLst>
                      <a:ext uri="{0D108BD9-81ED-4DB2-BD59-A6C34878D82A}">
                        <a16:rowId xmlns:a16="http://schemas.microsoft.com/office/drawing/2014/main" xmlns:a14="http://schemas.microsoft.com/office/drawing/2010/main" xmlns="" val="10001"/>
                      </a:ext>
                    </a:extLst>
                  </a:tr>
                  <a:tr h="1020382">
                    <a:tc>
                      <a:txBody>
                        <a:bodyPr/>
                        <a:lstStyle/>
                        <a:p>
                          <a:endParaRPr lang="zh-CN" alt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166071" b="-154762"/>
                          </a:stretch>
                        </a:blipFill>
                      </a:tcPr>
                    </a:tc>
                    <a:extLst>
                      <a:ext uri="{0D108BD9-81ED-4DB2-BD59-A6C34878D82A}">
                        <a16:rowId xmlns:a16="http://schemas.microsoft.com/office/drawing/2014/main" xmlns:a14="http://schemas.microsoft.com/office/drawing/2010/main" xmlns="" val="1834029744"/>
                      </a:ext>
                    </a:extLst>
                  </a:tr>
                  <a:tr h="102038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267665" b="-55689"/>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660215"/>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09676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根据问题描述建模</a:t>
            </a:r>
            <a:r>
              <a:rPr lang="en-US" altLang="zh-CN" dirty="0"/>
              <a:t>.</a:t>
            </a:r>
            <a:r>
              <a:rPr lang="zh-CN" altLang="en-US" dirty="0"/>
              <a:t>平面装配</a:t>
            </a:r>
          </a:p>
        </p:txBody>
      </p:sp>
      <p:pic>
        <p:nvPicPr>
          <p:cNvPr id="7" name="内容占位符 6"/>
          <p:cNvPicPr>
            <a:picLocks noGrp="1" noChangeAspect="1"/>
          </p:cNvPicPr>
          <p:nvPr>
            <p:ph idx="1"/>
          </p:nvPr>
        </p:nvPicPr>
        <p:blipFill>
          <a:blip r:embed="rId2"/>
          <a:stretch>
            <a:fillRect/>
          </a:stretch>
        </p:blipFill>
        <p:spPr>
          <a:xfrm>
            <a:off x="1846751" y="1825625"/>
            <a:ext cx="4564673" cy="3778250"/>
          </a:xfrm>
          <a:prstGeom prst="rect">
            <a:avLst/>
          </a:prstGeom>
        </p:spPr>
      </p:pic>
    </p:spTree>
    <p:extLst>
      <p:ext uri="{BB962C8B-B14F-4D97-AF65-F5344CB8AC3E}">
        <p14:creationId xmlns:p14="http://schemas.microsoft.com/office/powerpoint/2010/main" val="2319610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平面装配</a:t>
            </a:r>
            <a:endParaRPr lang="zh-CN" altLang="en-US" dirty="0"/>
          </a:p>
        </p:txBody>
      </p:sp>
      <mc:AlternateContent xmlns:mc="http://schemas.openxmlformats.org/markup-compatibility/2006">
        <mc:Choice xmlns:a14="http://schemas.microsoft.com/office/drawing/2010/main" Requires="a14">
          <p:graphicFrame>
            <p:nvGraphicFramePr>
              <p:cNvPr id="5" name="内容占位符 3"/>
              <p:cNvGraphicFramePr>
                <a:graphicFrameLocks noGrp="1"/>
              </p:cNvGraphicFramePr>
              <p:nvPr>
                <p:ph idx="1"/>
                <p:extLst>
                  <p:ext uri="{D42A27DB-BD31-4B8C-83A1-F6EECF244321}">
                    <p14:modId xmlns:p14="http://schemas.microsoft.com/office/powerpoint/2010/main" val="1166874354"/>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2179768">
                      <a:extLst>
                        <a:ext uri="{9D8B030D-6E8A-4147-A177-3AD203B41FA5}">
                          <a16:colId xmlns="" xmlns:a16="http://schemas.microsoft.com/office/drawing/2014/main" val="20000"/>
                        </a:ext>
                      </a:extLst>
                    </a:gridCol>
                    <a:gridCol w="5249732">
                      <a:extLst>
                        <a:ext uri="{9D8B030D-6E8A-4147-A177-3AD203B41FA5}">
                          <a16:colId xmlns=""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mc:Choice>
        <mc:Fallback>
          <p:graphicFrame>
            <p:nvGraphicFramePr>
              <p:cNvPr id="5" name="内容占位符 3"/>
              <p:cNvGraphicFramePr>
                <a:graphicFrameLocks noGrp="1"/>
              </p:cNvGraphicFramePr>
              <p:nvPr>
                <p:ph idx="1"/>
                <p:extLst>
                  <p:ext uri="{D42A27DB-BD31-4B8C-83A1-F6EECF244321}">
                    <p14:modId xmlns:p14="http://schemas.microsoft.com/office/powerpoint/2010/main" val="1166874354"/>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2179768">
                      <a:extLst>
                        <a:ext uri="{9D8B030D-6E8A-4147-A177-3AD203B41FA5}">
                          <a16:colId xmlns="" xmlns:a16="http://schemas.microsoft.com/office/drawing/2014/main" xmlns:a14="http://schemas.microsoft.com/office/drawing/2010/main" val="20000"/>
                        </a:ext>
                      </a:extLst>
                    </a:gridCol>
                    <a:gridCol w="5249732">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0667" b="-661333"/>
                          </a:stretch>
                        </a:blipFill>
                      </a:tcPr>
                    </a:tc>
                    <a:extLst>
                      <a:ext uri="{0D108BD9-81ED-4DB2-BD59-A6C34878D82A}">
                        <a16:rowId xmlns="" xmlns:a16="http://schemas.microsoft.com/office/drawing/2014/main" xmlns:a14="http://schemas.microsoft.com/office/drawing/2010/main" val="10000"/>
                      </a:ext>
                    </a:extLst>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98810" b="-490476"/>
                          </a:stretch>
                        </a:blipFill>
                      </a:tcPr>
                    </a:tc>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96471" b="-384706"/>
                          </a:stretch>
                        </a:blipFill>
                      </a:tcPr>
                    </a:tc>
                    <a:extLst>
                      <a:ext uri="{0D108BD9-81ED-4DB2-BD59-A6C34878D82A}">
                        <a16:rowId xmlns="" xmlns:a16="http://schemas.microsoft.com/office/drawing/2014/main" xmlns:a14="http://schemas.microsoft.com/office/drawing/2010/main"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15000" b="-3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415000" b="-2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515000" b="-108750"/>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565517"/>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2927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endParaRPr lang="zh-CN" altLang="en-US" dirty="0"/>
          </a:p>
        </p:txBody>
      </p:sp>
      <p:graphicFrame>
        <p:nvGraphicFramePr>
          <p:cNvPr id="20" name="内容占位符 19"/>
          <p:cNvGraphicFramePr>
            <a:graphicFrameLocks noGrp="1"/>
          </p:cNvGraphicFramePr>
          <p:nvPr>
            <p:ph sz="half" idx="1"/>
            <p:extLst>
              <p:ext uri="{D42A27DB-BD31-4B8C-83A1-F6EECF244321}">
                <p14:modId xmlns:p14="http://schemas.microsoft.com/office/powerpoint/2010/main" val="1221515749"/>
              </p:ext>
            </p:extLst>
          </p:nvPr>
        </p:nvGraphicFramePr>
        <p:xfrm>
          <a:off x="342900" y="1825625"/>
          <a:ext cx="3668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内容占位符 18"/>
          <p:cNvPicPr>
            <a:picLocks noGrp="1" noChangeAspect="1"/>
          </p:cNvPicPr>
          <p:nvPr>
            <p:ph sz="half" idx="2"/>
          </p:nvPr>
        </p:nvPicPr>
        <p:blipFill>
          <a:blip r:embed="rId8"/>
          <a:stretch>
            <a:fillRect/>
          </a:stretch>
        </p:blipFill>
        <p:spPr>
          <a:xfrm>
            <a:off x="4676342" y="1825625"/>
            <a:ext cx="2793278" cy="4351338"/>
          </a:xfrm>
          <a:prstGeom prst="rect">
            <a:avLst/>
          </a:prstGeom>
        </p:spPr>
      </p:pic>
    </p:spTree>
    <p:extLst>
      <p:ext uri="{BB962C8B-B14F-4D97-AF65-F5344CB8AC3E}">
        <p14:creationId xmlns:p14="http://schemas.microsoft.com/office/powerpoint/2010/main" val="36905485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平面装配</a:t>
            </a:r>
            <a:r>
              <a:rPr lang="en-US" altLang="zh-CN" dirty="0" smtClean="0"/>
              <a:t>(</a:t>
            </a:r>
            <a:r>
              <a:rPr lang="zh-CN" altLang="en-US" dirty="0" smtClean="0"/>
              <a:t>转</a:t>
            </a:r>
            <a:r>
              <a:rPr lang="en-US" altLang="zh-CN" dirty="0" smtClean="0"/>
              <a:t>)</a:t>
            </a:r>
            <a:endParaRPr lang="zh-CN" altLang="en-US" dirty="0"/>
          </a:p>
        </p:txBody>
      </p:sp>
      <mc:AlternateContent xmlns:mc="http://schemas.openxmlformats.org/markup-compatibility/2006">
        <mc:Choice xmlns:a14="http://schemas.microsoft.com/office/drawing/2010/main" Requires="a14">
          <p:graphicFrame>
            <p:nvGraphicFramePr>
              <p:cNvPr id="5" name="内容占位符 3"/>
              <p:cNvGraphicFramePr>
                <a:graphicFrameLocks noGrp="1"/>
              </p:cNvGraphicFramePr>
              <p:nvPr>
                <p:ph idx="1"/>
                <p:extLst>
                  <p:ext uri="{D42A27DB-BD31-4B8C-83A1-F6EECF244321}">
                    <p14:modId xmlns:p14="http://schemas.microsoft.com/office/powerpoint/2010/main" val="1089348642"/>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714375">
                      <a:extLst>
                        <a:ext uri="{9D8B030D-6E8A-4147-A177-3AD203B41FA5}">
                          <a16:colId xmlns="" xmlns:a16="http://schemas.microsoft.com/office/drawing/2014/main" val="20000"/>
                        </a:ext>
                      </a:extLst>
                    </a:gridCol>
                    <a:gridCol w="6715125">
                      <a:extLst>
                        <a:ext uri="{9D8B030D-6E8A-4147-A177-3AD203B41FA5}">
                          <a16:colId xmlns=""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mc:Choice>
        <mc:Fallback>
          <p:graphicFrame>
            <p:nvGraphicFramePr>
              <p:cNvPr id="5" name="内容占位符 3"/>
              <p:cNvGraphicFramePr>
                <a:graphicFrameLocks noGrp="1"/>
              </p:cNvGraphicFramePr>
              <p:nvPr>
                <p:ph idx="1"/>
                <p:extLst>
                  <p:ext uri="{D42A27DB-BD31-4B8C-83A1-F6EECF244321}">
                    <p14:modId xmlns:p14="http://schemas.microsoft.com/office/powerpoint/2010/main" val="1089348642"/>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714375">
                      <a:extLst>
                        <a:ext uri="{9D8B030D-6E8A-4147-A177-3AD203B41FA5}">
                          <a16:colId xmlns="" xmlns:a16="http://schemas.microsoft.com/office/drawing/2014/main" xmlns:a14="http://schemas.microsoft.com/office/drawing/2010/main" val="20000"/>
                        </a:ext>
                      </a:extLst>
                    </a:gridCol>
                    <a:gridCol w="6715125">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10667" b="-661333"/>
                          </a:stretch>
                        </a:blipFill>
                      </a:tcPr>
                    </a:tc>
                    <a:extLst>
                      <a:ext uri="{0D108BD9-81ED-4DB2-BD59-A6C34878D82A}">
                        <a16:rowId xmlns="" xmlns:a16="http://schemas.microsoft.com/office/drawing/2014/main" xmlns:a14="http://schemas.microsoft.com/office/drawing/2010/main" val="10000"/>
                      </a:ext>
                    </a:extLst>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98810" b="-490476"/>
                          </a:stretch>
                        </a:blipFill>
                      </a:tcPr>
                    </a:tc>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196471" b="-384706"/>
                          </a:stretch>
                        </a:blipFill>
                      </a:tcPr>
                    </a:tc>
                    <a:extLst>
                      <a:ext uri="{0D108BD9-81ED-4DB2-BD59-A6C34878D82A}">
                        <a16:rowId xmlns="" xmlns:a16="http://schemas.microsoft.com/office/drawing/2014/main" xmlns:a14="http://schemas.microsoft.com/office/drawing/2010/main"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315000" b="-3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415000" b="-2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515000" b="-108750"/>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565517"/>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1165071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工程实践</a:t>
            </a:r>
            <a:endParaRPr lang="zh-CN" altLang="en-US" dirty="0"/>
          </a:p>
        </p:txBody>
      </p:sp>
      <p:sp>
        <p:nvSpPr>
          <p:cNvPr id="3" name="内容占位符 2"/>
          <p:cNvSpPr>
            <a:spLocks noGrp="1"/>
          </p:cNvSpPr>
          <p:nvPr>
            <p:ph idx="1"/>
          </p:nvPr>
        </p:nvSpPr>
        <p:spPr/>
        <p:txBody>
          <a:bodyPr>
            <a:normAutofit/>
          </a:bodyPr>
          <a:lstStyle/>
          <a:p>
            <a:r>
              <a:rPr lang="zh-CN" altLang="en-US" dirty="0" smtClean="0">
                <a:hlinkClick r:id="rId2"/>
              </a:rPr>
              <a:t>学术研究中的工程实践经验</a:t>
            </a:r>
            <a:endParaRPr lang="en-US" altLang="zh-CN" dirty="0" smtClean="0"/>
          </a:p>
          <a:p>
            <a:pPr lvl="1"/>
            <a:r>
              <a:rPr lang="zh-CN" altLang="en-US" dirty="0" smtClean="0"/>
              <a:t>版本控制</a:t>
            </a:r>
            <a:endParaRPr lang="en-US" altLang="zh-CN" dirty="0"/>
          </a:p>
          <a:p>
            <a:pPr lvl="1"/>
            <a:r>
              <a:rPr lang="zh-CN" altLang="en-US" dirty="0" smtClean="0"/>
              <a:t>文档</a:t>
            </a:r>
            <a:r>
              <a:rPr lang="en-US" altLang="zh-CN" dirty="0" smtClean="0"/>
              <a:t>: markdown</a:t>
            </a:r>
            <a:endParaRPr lang="en-US" altLang="zh-CN" dirty="0"/>
          </a:p>
          <a:p>
            <a:pPr lvl="1"/>
            <a:r>
              <a:rPr lang="zh-CN" altLang="en-US" dirty="0"/>
              <a:t>测试</a:t>
            </a:r>
            <a:endParaRPr lang="en-US" altLang="zh-CN" dirty="0"/>
          </a:p>
          <a:p>
            <a:pPr lvl="2"/>
            <a:r>
              <a:rPr lang="zh-CN" altLang="en-US" dirty="0"/>
              <a:t>正确性</a:t>
            </a:r>
            <a:endParaRPr lang="en-US" altLang="zh-CN" dirty="0"/>
          </a:p>
          <a:p>
            <a:pPr lvl="3"/>
            <a:r>
              <a:rPr lang="zh-CN" altLang="en-US" dirty="0"/>
              <a:t>约束满足</a:t>
            </a:r>
            <a:endParaRPr lang="en-US" altLang="zh-CN" dirty="0"/>
          </a:p>
          <a:p>
            <a:pPr lvl="3"/>
            <a:r>
              <a:rPr lang="zh-CN" altLang="en-US" dirty="0"/>
              <a:t>目标匹配</a:t>
            </a:r>
            <a:endParaRPr lang="en-US" altLang="zh-CN" dirty="0"/>
          </a:p>
          <a:p>
            <a:pPr lvl="2"/>
            <a:r>
              <a:rPr lang="zh-CN" altLang="en-US" dirty="0" smtClean="0"/>
              <a:t>效率</a:t>
            </a:r>
            <a:endParaRPr lang="en-US" altLang="zh-CN" dirty="0" smtClean="0"/>
          </a:p>
          <a:p>
            <a:pPr lvl="3"/>
            <a:r>
              <a:rPr lang="zh-CN" altLang="en-US" dirty="0" smtClean="0"/>
              <a:t>耗时</a:t>
            </a:r>
            <a:endParaRPr lang="en-US" altLang="zh-CN" dirty="0"/>
          </a:p>
        </p:txBody>
      </p:sp>
    </p:spTree>
    <p:extLst>
      <p:ext uri="{BB962C8B-B14F-4D97-AF65-F5344CB8AC3E}">
        <p14:creationId xmlns:p14="http://schemas.microsoft.com/office/powerpoint/2010/main" val="17078397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图着色算法提交要求</a:t>
            </a:r>
            <a:endParaRPr lang="zh-CN" altLang="en-US" dirty="0"/>
          </a:p>
        </p:txBody>
      </p:sp>
      <p:sp>
        <p:nvSpPr>
          <p:cNvPr id="5" name="内容占位符 4"/>
          <p:cNvSpPr>
            <a:spLocks noGrp="1"/>
          </p:cNvSpPr>
          <p:nvPr>
            <p:ph idx="1"/>
          </p:nvPr>
        </p:nvSpPr>
        <p:spPr/>
        <p:txBody>
          <a:bodyPr/>
          <a:lstStyle/>
          <a:p>
            <a:r>
              <a:rPr lang="zh-CN" altLang="en-US" dirty="0" smtClean="0"/>
              <a:t>至少实现禁忌搜索</a:t>
            </a:r>
            <a:r>
              <a:rPr lang="en-US" altLang="zh-CN" dirty="0" smtClean="0"/>
              <a:t>, </a:t>
            </a:r>
            <a:r>
              <a:rPr lang="zh-CN" altLang="en-US" dirty="0" smtClean="0"/>
              <a:t>尽量实现混合进化</a:t>
            </a:r>
            <a:endParaRPr lang="en-US" altLang="zh-CN" dirty="0" smtClean="0"/>
          </a:p>
          <a:p>
            <a:r>
              <a:rPr lang="zh-CN" altLang="en-US" dirty="0" smtClean="0"/>
              <a:t>不使用辅助数据结构</a:t>
            </a:r>
            <a:r>
              <a:rPr lang="en-US" altLang="zh-CN" dirty="0" smtClean="0"/>
              <a:t>, </a:t>
            </a:r>
            <a:r>
              <a:rPr lang="zh-CN" altLang="en-US" dirty="0" smtClean="0"/>
              <a:t>用原始输入检查计算结果</a:t>
            </a:r>
            <a:endParaRPr lang="en-US" altLang="zh-CN" dirty="0" smtClean="0"/>
          </a:p>
          <a:p>
            <a:r>
              <a:rPr lang="zh-CN" altLang="en-US" dirty="0" smtClean="0"/>
              <a:t>详细的运行日志</a:t>
            </a:r>
            <a:endParaRPr lang="en-US" altLang="zh-CN" dirty="0" smtClean="0"/>
          </a:p>
          <a:p>
            <a:pPr lvl="1"/>
            <a:r>
              <a:rPr lang="zh-CN" altLang="en-US" dirty="0" smtClean="0"/>
              <a:t>运行时间</a:t>
            </a:r>
            <a:r>
              <a:rPr lang="en-US" altLang="zh-CN" dirty="0" smtClean="0"/>
              <a:t>, </a:t>
            </a:r>
            <a:r>
              <a:rPr lang="zh-CN" altLang="en-US" dirty="0" smtClean="0"/>
              <a:t>算例</a:t>
            </a:r>
            <a:r>
              <a:rPr lang="en-US" altLang="zh-CN" dirty="0" smtClean="0"/>
              <a:t>, </a:t>
            </a:r>
            <a:r>
              <a:rPr lang="zh-CN" altLang="en-US" dirty="0" smtClean="0"/>
              <a:t>算法</a:t>
            </a:r>
            <a:r>
              <a:rPr lang="en-US" altLang="zh-CN" dirty="0" smtClean="0"/>
              <a:t>, </a:t>
            </a:r>
            <a:r>
              <a:rPr lang="zh-CN" altLang="en-US" dirty="0" smtClean="0"/>
              <a:t>随机种子</a:t>
            </a:r>
            <a:r>
              <a:rPr lang="en-US" altLang="zh-CN" dirty="0" smtClean="0"/>
              <a:t>, </a:t>
            </a:r>
            <a:r>
              <a:rPr lang="zh-CN" altLang="en-US" dirty="0" smtClean="0"/>
              <a:t>交叉代数</a:t>
            </a:r>
            <a:r>
              <a:rPr lang="en-US" altLang="zh-CN" dirty="0" smtClean="0"/>
              <a:t>, </a:t>
            </a:r>
            <a:r>
              <a:rPr lang="zh-CN" altLang="en-US" dirty="0" smtClean="0"/>
              <a:t>迭代步数</a:t>
            </a:r>
            <a:r>
              <a:rPr lang="en-US" altLang="zh-CN" dirty="0" smtClean="0"/>
              <a:t>, </a:t>
            </a:r>
            <a:r>
              <a:rPr lang="zh-CN" altLang="en-US" dirty="0" smtClean="0"/>
              <a:t>找到最优解耗时</a:t>
            </a:r>
            <a:r>
              <a:rPr lang="en-US" altLang="zh-CN" dirty="0" smtClean="0"/>
              <a:t>, </a:t>
            </a:r>
            <a:r>
              <a:rPr lang="zh-CN" altLang="en-US" dirty="0" smtClean="0"/>
              <a:t>合法性</a:t>
            </a:r>
            <a:r>
              <a:rPr lang="en-US" altLang="zh-CN" dirty="0" smtClean="0"/>
              <a:t>, </a:t>
            </a:r>
            <a:r>
              <a:rPr lang="zh-CN" altLang="en-US" dirty="0" smtClean="0"/>
              <a:t>目标偏差</a:t>
            </a:r>
            <a:r>
              <a:rPr lang="en-US" altLang="zh-CN" dirty="0" smtClean="0"/>
              <a:t>, </a:t>
            </a:r>
            <a:r>
              <a:rPr lang="zh-CN" altLang="en-US" dirty="0" smtClean="0"/>
              <a:t>最优目标函数值</a:t>
            </a:r>
            <a:r>
              <a:rPr lang="en-US" altLang="zh-CN" dirty="0" smtClean="0"/>
              <a:t>, </a:t>
            </a:r>
            <a:r>
              <a:rPr lang="zh-CN" altLang="en-US" dirty="0" smtClean="0"/>
              <a:t>最优解</a:t>
            </a:r>
            <a:endParaRPr lang="en-US" altLang="zh-CN" dirty="0"/>
          </a:p>
          <a:p>
            <a:r>
              <a:rPr lang="zh-CN" altLang="en-US" dirty="0" smtClean="0"/>
              <a:t>文档</a:t>
            </a:r>
            <a:endParaRPr lang="en-US" altLang="zh-CN" dirty="0" smtClean="0"/>
          </a:p>
          <a:p>
            <a:pPr lvl="1"/>
            <a:r>
              <a:rPr lang="zh-CN" altLang="en-US" dirty="0" smtClean="0"/>
              <a:t>实现情况概要</a:t>
            </a:r>
            <a:r>
              <a:rPr lang="en-US" altLang="zh-CN" dirty="0" smtClean="0"/>
              <a:t>, </a:t>
            </a:r>
            <a:r>
              <a:rPr lang="zh-CN" altLang="en-US" dirty="0" smtClean="0"/>
              <a:t>计算结果统计分析</a:t>
            </a:r>
            <a:r>
              <a:rPr lang="en-US" altLang="zh-CN" dirty="0" smtClean="0"/>
              <a:t>, </a:t>
            </a:r>
            <a:r>
              <a:rPr lang="zh-CN" altLang="en-US" dirty="0" smtClean="0"/>
              <a:t>心得体会</a:t>
            </a:r>
            <a:r>
              <a:rPr lang="en-US" altLang="zh-CN" dirty="0" smtClean="0"/>
              <a:t>, </a:t>
            </a:r>
            <a:r>
              <a:rPr lang="zh-CN" altLang="en-US" dirty="0" smtClean="0"/>
              <a:t>遗留问题</a:t>
            </a:r>
            <a:endParaRPr lang="en-US" altLang="zh-CN" dirty="0" smtClean="0"/>
          </a:p>
          <a:p>
            <a:r>
              <a:rPr lang="zh-CN" altLang="en-US" dirty="0" smtClean="0"/>
              <a:t>建议将算法源码</a:t>
            </a:r>
            <a:r>
              <a:rPr lang="en-US" altLang="zh-CN" dirty="0" smtClean="0"/>
              <a:t>, </a:t>
            </a:r>
            <a:r>
              <a:rPr lang="zh-CN" altLang="en-US" dirty="0" smtClean="0"/>
              <a:t>运行日志</a:t>
            </a:r>
            <a:r>
              <a:rPr lang="en-US" altLang="zh-CN" dirty="0" smtClean="0"/>
              <a:t>, </a:t>
            </a:r>
            <a:r>
              <a:rPr lang="zh-CN" altLang="en-US" dirty="0" smtClean="0"/>
              <a:t>文档等放到代码托管平台</a:t>
            </a:r>
            <a:endParaRPr lang="en-US" altLang="zh-CN" dirty="0" smtClean="0"/>
          </a:p>
        </p:txBody>
      </p:sp>
    </p:spTree>
    <p:extLst>
      <p:ext uri="{BB962C8B-B14F-4D97-AF65-F5344CB8AC3E}">
        <p14:creationId xmlns:p14="http://schemas.microsoft.com/office/powerpoint/2010/main" val="1968829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图着色算法要求</a:t>
            </a:r>
            <a:endParaRPr lang="zh-CN" altLang="en-US" dirty="0"/>
          </a:p>
        </p:txBody>
      </p:sp>
      <p:pic>
        <p:nvPicPr>
          <p:cNvPr id="4" name="内容占位符 3"/>
          <p:cNvPicPr>
            <a:picLocks noGrp="1" noChangeAspect="1"/>
          </p:cNvPicPr>
          <p:nvPr>
            <p:ph idx="1"/>
          </p:nvPr>
        </p:nvPicPr>
        <p:blipFill>
          <a:blip r:embed="rId2"/>
          <a:stretch>
            <a:fillRect/>
          </a:stretch>
        </p:blipFill>
        <p:spPr>
          <a:xfrm>
            <a:off x="710168" y="1825625"/>
            <a:ext cx="6837839" cy="3778250"/>
          </a:xfrm>
          <a:prstGeom prst="rect">
            <a:avLst/>
          </a:prstGeom>
        </p:spPr>
      </p:pic>
    </p:spTree>
    <p:extLst>
      <p:ext uri="{BB962C8B-B14F-4D97-AF65-F5344CB8AC3E}">
        <p14:creationId xmlns:p14="http://schemas.microsoft.com/office/powerpoint/2010/main" val="17721564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组合优化与机器学习</a:t>
            </a:r>
            <a:endParaRPr lang="zh-CN" altLang="en-US" dirty="0"/>
          </a:p>
        </p:txBody>
      </p:sp>
      <p:sp>
        <p:nvSpPr>
          <p:cNvPr id="4" name="文本占位符 3"/>
          <p:cNvSpPr>
            <a:spLocks noGrp="1"/>
          </p:cNvSpPr>
          <p:nvPr>
            <p:ph type="body" idx="1"/>
          </p:nvPr>
        </p:nvSpPr>
        <p:spPr/>
        <p:txBody>
          <a:bodyPr/>
          <a:lstStyle/>
          <a:p>
            <a:r>
              <a:rPr lang="zh-CN" altLang="en-US" dirty="0" smtClean="0"/>
              <a:t>组合优化</a:t>
            </a:r>
            <a:endParaRPr lang="zh-CN" altLang="en-US" dirty="0"/>
          </a:p>
        </p:txBody>
      </p:sp>
      <p:sp>
        <p:nvSpPr>
          <p:cNvPr id="6" name="文本占位符 5"/>
          <p:cNvSpPr>
            <a:spLocks noGrp="1"/>
          </p:cNvSpPr>
          <p:nvPr>
            <p:ph type="body" sz="quarter" idx="3"/>
          </p:nvPr>
        </p:nvSpPr>
        <p:spPr/>
        <p:txBody>
          <a:bodyPr/>
          <a:lstStyle/>
          <a:p>
            <a:r>
              <a:rPr lang="zh-CN" altLang="en-US" dirty="0" smtClean="0"/>
              <a:t>机器学习</a:t>
            </a:r>
            <a:endParaRPr lang="zh-CN" altLang="en-US" dirty="0"/>
          </a:p>
        </p:txBody>
      </p:sp>
      <p:pic>
        <p:nvPicPr>
          <p:cNvPr id="27" name="内容占位符 26"/>
          <p:cNvPicPr>
            <a:picLocks noGrp="1" noChangeAspect="1"/>
          </p:cNvPicPr>
          <p:nvPr>
            <p:ph sz="half" idx="2"/>
          </p:nvPr>
        </p:nvPicPr>
        <p:blipFill>
          <a:blip r:embed="rId2"/>
          <a:stretch>
            <a:fillRect/>
          </a:stretch>
        </p:blipFill>
        <p:spPr>
          <a:xfrm>
            <a:off x="955522" y="2498725"/>
            <a:ext cx="2443469" cy="3101975"/>
          </a:xfrm>
          <a:prstGeom prst="rect">
            <a:avLst/>
          </a:prstGeom>
        </p:spPr>
      </p:pic>
      <p:pic>
        <p:nvPicPr>
          <p:cNvPr id="29" name="内容占位符 28"/>
          <p:cNvPicPr>
            <a:picLocks noGrp="1" noChangeAspect="1"/>
          </p:cNvPicPr>
          <p:nvPr>
            <p:ph sz="quarter" idx="4"/>
          </p:nvPr>
        </p:nvPicPr>
        <p:blipFill>
          <a:blip r:embed="rId3"/>
          <a:stretch>
            <a:fillRect/>
          </a:stretch>
        </p:blipFill>
        <p:spPr>
          <a:xfrm>
            <a:off x="4810698" y="2498725"/>
            <a:ext cx="2532503" cy="3101975"/>
          </a:xfrm>
          <a:prstGeom prst="rect">
            <a:avLst/>
          </a:prstGeom>
        </p:spPr>
      </p:pic>
    </p:spTree>
    <p:extLst>
      <p:ext uri="{BB962C8B-B14F-4D97-AF65-F5344CB8AC3E}">
        <p14:creationId xmlns:p14="http://schemas.microsoft.com/office/powerpoint/2010/main" val="1943509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元启发式算法</a:t>
            </a:r>
            <a:endParaRPr lang="zh-CN" altLang="en-US" dirty="0"/>
          </a:p>
        </p:txBody>
      </p:sp>
      <p:pic>
        <p:nvPicPr>
          <p:cNvPr id="4" name="内容占位符 3"/>
          <p:cNvPicPr>
            <a:picLocks noGrp="1" noChangeAspect="1"/>
          </p:cNvPicPr>
          <p:nvPr>
            <p:ph idx="1"/>
          </p:nvPr>
        </p:nvPicPr>
        <p:blipFill>
          <a:blip r:embed="rId2"/>
          <a:stretch>
            <a:fillRect/>
          </a:stretch>
        </p:blipFill>
        <p:spPr>
          <a:xfrm>
            <a:off x="2079463" y="1825625"/>
            <a:ext cx="4099249" cy="3778250"/>
          </a:xfrm>
          <a:prstGeom prst="rect">
            <a:avLst/>
          </a:prstGeom>
          <a:noFill/>
          <a:ln>
            <a:noFill/>
          </a:ln>
        </p:spPr>
      </p:pic>
    </p:spTree>
    <p:extLst>
      <p:ext uri="{BB962C8B-B14F-4D97-AF65-F5344CB8AC3E}">
        <p14:creationId xmlns:p14="http://schemas.microsoft.com/office/powerpoint/2010/main" val="8533421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graphicFrame>
        <p:nvGraphicFramePr>
          <p:cNvPr id="6" name="内容占位符 9"/>
          <p:cNvGraphicFramePr>
            <a:graphicFrameLocks/>
          </p:cNvGraphicFramePr>
          <p:nvPr>
            <p:extLst>
              <p:ext uri="{D42A27DB-BD31-4B8C-83A1-F6EECF244321}">
                <p14:modId xmlns:p14="http://schemas.microsoft.com/office/powerpoint/2010/main" val="307636479"/>
              </p:ext>
            </p:extLst>
          </p:nvPr>
        </p:nvGraphicFramePr>
        <p:xfrm>
          <a:off x="2019300" y="1825625"/>
          <a:ext cx="5895975" cy="3774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342900" y="2087561"/>
            <a:ext cx="1676400" cy="369332"/>
          </a:xfrm>
          <a:prstGeom prst="rect">
            <a:avLst/>
          </a:prstGeom>
        </p:spPr>
        <p:txBody>
          <a:bodyPr wrap="square">
            <a:spAutoFit/>
          </a:bodyPr>
          <a:lstStyle/>
          <a:p>
            <a:r>
              <a:rPr lang="en-US" altLang="zh-CN" dirty="0" smtClean="0">
                <a:ea typeface="微软雅黑" panose="020B0503020204020204" pitchFamily="34" charset="-122"/>
              </a:rPr>
              <a:t>ILS, HEA, ACO</a:t>
            </a:r>
            <a:endParaRPr lang="en-US" altLang="zh-CN" dirty="0">
              <a:ea typeface="微软雅黑" panose="020B0503020204020204" pitchFamily="34" charset="-122"/>
            </a:endParaRPr>
          </a:p>
        </p:txBody>
      </p:sp>
      <p:sp>
        <p:nvSpPr>
          <p:cNvPr id="9" name="矩形 8"/>
          <p:cNvSpPr/>
          <p:nvPr/>
        </p:nvSpPr>
        <p:spPr>
          <a:xfrm>
            <a:off x="342900" y="3059111"/>
            <a:ext cx="1676400" cy="369332"/>
          </a:xfrm>
          <a:prstGeom prst="rect">
            <a:avLst/>
          </a:prstGeom>
        </p:spPr>
        <p:txBody>
          <a:bodyPr wrap="square">
            <a:spAutoFit/>
          </a:bodyPr>
          <a:lstStyle/>
          <a:p>
            <a:r>
              <a:rPr lang="en-US" altLang="zh-CN" dirty="0" smtClean="0">
                <a:ea typeface="微软雅黑" panose="020B0503020204020204" pitchFamily="34" charset="-122"/>
              </a:rPr>
              <a:t>RW</a:t>
            </a:r>
            <a:r>
              <a:rPr lang="en-US" altLang="zh-CN" dirty="0">
                <a:ea typeface="微软雅黑" panose="020B0503020204020204" pitchFamily="34" charset="-122"/>
              </a:rPr>
              <a:t>, LS, TS, </a:t>
            </a:r>
            <a:r>
              <a:rPr lang="en-US" altLang="zh-CN" dirty="0" smtClean="0">
                <a:ea typeface="微软雅黑" panose="020B0503020204020204" pitchFamily="34" charset="-122"/>
              </a:rPr>
              <a:t>VNS</a:t>
            </a:r>
            <a:endParaRPr lang="en-US" altLang="zh-CN" dirty="0">
              <a:ea typeface="微软雅黑" panose="020B0503020204020204" pitchFamily="34" charset="-122"/>
            </a:endParaRPr>
          </a:p>
        </p:txBody>
      </p:sp>
      <p:sp>
        <p:nvSpPr>
          <p:cNvPr id="10" name="矩形 9"/>
          <p:cNvSpPr/>
          <p:nvPr/>
        </p:nvSpPr>
        <p:spPr>
          <a:xfrm>
            <a:off x="342900" y="4030661"/>
            <a:ext cx="1676400" cy="369332"/>
          </a:xfrm>
          <a:prstGeom prst="rect">
            <a:avLst/>
          </a:prstGeom>
        </p:spPr>
        <p:txBody>
          <a:bodyPr wrap="square">
            <a:spAutoFit/>
          </a:bodyPr>
          <a:lstStyle/>
          <a:p>
            <a:r>
              <a:rPr lang="en-US" altLang="zh-CN" dirty="0" smtClean="0">
                <a:ea typeface="微软雅黑" panose="020B0503020204020204" pitchFamily="34" charset="-122"/>
              </a:rPr>
              <a:t>FI</a:t>
            </a:r>
            <a:r>
              <a:rPr lang="en-US" altLang="zh-CN" dirty="0">
                <a:ea typeface="微软雅黑" panose="020B0503020204020204" pitchFamily="34" charset="-122"/>
              </a:rPr>
              <a:t>, </a:t>
            </a:r>
            <a:r>
              <a:rPr lang="en-US" altLang="zh-CN" dirty="0" smtClean="0">
                <a:ea typeface="微软雅黑" panose="020B0503020204020204" pitchFamily="34" charset="-122"/>
              </a:rPr>
              <a:t>BI, NS</a:t>
            </a:r>
            <a:endParaRPr lang="en-US" altLang="zh-CN" dirty="0">
              <a:ea typeface="微软雅黑" panose="020B0503020204020204" pitchFamily="34" charset="-122"/>
            </a:endParaRPr>
          </a:p>
        </p:txBody>
      </p:sp>
      <p:sp>
        <p:nvSpPr>
          <p:cNvPr id="11" name="矩形 10"/>
          <p:cNvSpPr/>
          <p:nvPr/>
        </p:nvSpPr>
        <p:spPr>
          <a:xfrm>
            <a:off x="342900" y="5002211"/>
            <a:ext cx="1676400" cy="369332"/>
          </a:xfrm>
          <a:prstGeom prst="rect">
            <a:avLst/>
          </a:prstGeom>
        </p:spPr>
        <p:txBody>
          <a:bodyPr wrap="square">
            <a:spAutoFit/>
          </a:bodyPr>
          <a:lstStyle/>
          <a:p>
            <a:r>
              <a:rPr lang="en-US" altLang="zh-CN" dirty="0" smtClean="0">
                <a:ea typeface="微软雅黑" panose="020B0503020204020204" pitchFamily="34" charset="-122"/>
              </a:rPr>
              <a:t>IE, ES, </a:t>
            </a:r>
            <a:r>
              <a:rPr lang="en-US" altLang="zh-CN" dirty="0">
                <a:ea typeface="微软雅黑" panose="020B0503020204020204" pitchFamily="34" charset="-122"/>
              </a:rPr>
              <a:t>AE</a:t>
            </a:r>
          </a:p>
        </p:txBody>
      </p:sp>
    </p:spTree>
    <p:extLst>
      <p:ext uri="{BB962C8B-B14F-4D97-AF65-F5344CB8AC3E}">
        <p14:creationId xmlns:p14="http://schemas.microsoft.com/office/powerpoint/2010/main" val="39814929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10000"/>
          </a:bodyPr>
          <a:lstStyle/>
          <a:p>
            <a:r>
              <a:rPr lang="zh-CN" altLang="en-US" dirty="0"/>
              <a:t>初始</a:t>
            </a:r>
            <a:r>
              <a:rPr lang="zh-CN" altLang="en-US" dirty="0" smtClean="0"/>
              <a:t>解</a:t>
            </a:r>
            <a:endParaRPr lang="zh-CN" altLang="en-US" dirty="0"/>
          </a:p>
          <a:p>
            <a:pPr lvl="1"/>
            <a:r>
              <a:rPr lang="zh-CN" altLang="en-US" dirty="0"/>
              <a:t>贪心</a:t>
            </a:r>
          </a:p>
          <a:p>
            <a:pPr lvl="2"/>
            <a:r>
              <a:rPr lang="zh-CN" altLang="en-US" dirty="0"/>
              <a:t>有利于快速收敛</a:t>
            </a:r>
          </a:p>
          <a:p>
            <a:pPr lvl="2"/>
            <a:r>
              <a:rPr lang="zh-CN" altLang="en-US" dirty="0"/>
              <a:t>不利于初始解的多样性</a:t>
            </a:r>
          </a:p>
          <a:p>
            <a:pPr lvl="1"/>
            <a:r>
              <a:rPr lang="zh-CN" altLang="en-US" dirty="0"/>
              <a:t>随机</a:t>
            </a:r>
          </a:p>
          <a:p>
            <a:r>
              <a:rPr lang="zh-CN" altLang="en-US" dirty="0"/>
              <a:t>扰动</a:t>
            </a:r>
          </a:p>
          <a:p>
            <a:pPr lvl="1"/>
            <a:r>
              <a:rPr lang="zh-CN" altLang="en-US" dirty="0"/>
              <a:t>重新构造初始解</a:t>
            </a:r>
          </a:p>
          <a:p>
            <a:pPr lvl="2"/>
            <a:r>
              <a:rPr lang="zh-CN" altLang="en-US" dirty="0"/>
              <a:t>需要初始解生成程序具有一定的随机性</a:t>
            </a:r>
          </a:p>
          <a:p>
            <a:pPr lvl="2"/>
            <a:r>
              <a:rPr lang="zh-CN" altLang="en-US" dirty="0"/>
              <a:t>与之前的搜索完全无关，无法利用已有的搜索结果</a:t>
            </a:r>
          </a:p>
          <a:p>
            <a:pPr lvl="1"/>
            <a:r>
              <a:rPr lang="zh-CN" altLang="en-US" dirty="0"/>
              <a:t>贪心或随机地更改解向量中的部分元素</a:t>
            </a:r>
          </a:p>
          <a:p>
            <a:pPr lvl="1"/>
            <a:r>
              <a:rPr lang="zh-CN" altLang="en-US" dirty="0"/>
              <a:t>交叉算符</a:t>
            </a:r>
          </a:p>
          <a:p>
            <a:pPr lvl="2"/>
            <a:r>
              <a:rPr lang="zh-CN" altLang="en-US" dirty="0"/>
              <a:t>将多个解向量中较优的子结构进行</a:t>
            </a:r>
            <a:r>
              <a:rPr lang="zh-CN" altLang="en-US" dirty="0" smtClean="0"/>
              <a:t>组合</a:t>
            </a:r>
            <a:endParaRPr lang="zh-CN" altLang="en-US" dirty="0"/>
          </a:p>
        </p:txBody>
      </p:sp>
    </p:spTree>
    <p:extLst>
      <p:ext uri="{BB962C8B-B14F-4D97-AF65-F5344CB8AC3E}">
        <p14:creationId xmlns:p14="http://schemas.microsoft.com/office/powerpoint/2010/main" val="33137838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lnSpcReduction="10000"/>
          </a:bodyPr>
          <a:lstStyle/>
          <a:p>
            <a:r>
              <a:rPr lang="zh-CN" altLang="en-US" dirty="0" smtClean="0"/>
              <a:t>禁忌</a:t>
            </a:r>
            <a:r>
              <a:rPr lang="zh-CN" altLang="en-US" dirty="0"/>
              <a:t>搜索</a:t>
            </a:r>
          </a:p>
          <a:p>
            <a:pPr lvl="1"/>
            <a:r>
              <a:rPr lang="zh-CN" altLang="en-US" dirty="0"/>
              <a:t>邻域结构设计</a:t>
            </a:r>
          </a:p>
          <a:p>
            <a:pPr lvl="2"/>
            <a:r>
              <a:rPr lang="zh-CN" altLang="en-US" dirty="0"/>
              <a:t>原子邻域动作</a:t>
            </a:r>
          </a:p>
          <a:p>
            <a:pPr lvl="2"/>
            <a:r>
              <a:rPr lang="zh-CN" altLang="en-US" dirty="0"/>
              <a:t>复合邻域</a:t>
            </a:r>
            <a:r>
              <a:rPr lang="zh-CN" altLang="en-US" dirty="0" smtClean="0"/>
              <a:t>动作</a:t>
            </a:r>
            <a:endParaRPr lang="en-US" altLang="zh-CN" dirty="0" smtClean="0"/>
          </a:p>
          <a:p>
            <a:pPr lvl="1"/>
            <a:r>
              <a:rPr lang="zh-CN" altLang="en-US" dirty="0"/>
              <a:t>目标函数值计算</a:t>
            </a:r>
          </a:p>
          <a:p>
            <a:pPr lvl="2"/>
            <a:r>
              <a:rPr lang="zh-CN" altLang="en-US" dirty="0"/>
              <a:t>因为仅对解向量做了微小的改变，所以目标函数中大多数项目并未改变，故可以进行增量评估</a:t>
            </a:r>
          </a:p>
          <a:p>
            <a:pPr lvl="2"/>
            <a:r>
              <a:rPr lang="zh-CN" altLang="en-US" dirty="0"/>
              <a:t>在邻域动作执行后，大多数邻域动作与被改变的决策变量并不相关，其增量无需重新计算，故可以将其缓存起来</a:t>
            </a:r>
          </a:p>
          <a:p>
            <a:pPr lvl="3"/>
            <a:r>
              <a:rPr lang="zh-CN" altLang="en-US" dirty="0"/>
              <a:t>主动更新 </a:t>
            </a:r>
            <a:r>
              <a:rPr lang="en-US" altLang="zh-CN" dirty="0"/>
              <a:t>: </a:t>
            </a:r>
            <a:r>
              <a:rPr lang="zh-CN" altLang="en-US" dirty="0"/>
              <a:t>每次执行邻域动作后更新所有相关动作的增量</a:t>
            </a:r>
          </a:p>
          <a:p>
            <a:pPr lvl="3"/>
            <a:r>
              <a:rPr lang="zh-CN" altLang="en-US" dirty="0"/>
              <a:t>惰性更新 </a:t>
            </a:r>
            <a:r>
              <a:rPr lang="en-US" altLang="zh-CN" dirty="0"/>
              <a:t>: </a:t>
            </a:r>
            <a:r>
              <a:rPr lang="zh-CN" altLang="en-US" dirty="0"/>
              <a:t>使用标记位记录缓存是否失效，需要比较相关动作的增量时再</a:t>
            </a:r>
            <a:r>
              <a:rPr lang="zh-CN" altLang="en-US" dirty="0" smtClean="0"/>
              <a:t>更新</a:t>
            </a:r>
            <a:endParaRPr lang="zh-CN" altLang="en-US" dirty="0"/>
          </a:p>
          <a:p>
            <a:pPr marL="457200" lvl="1" indent="0">
              <a:buNone/>
            </a:pPr>
            <a:endParaRPr lang="zh-CN" altLang="en-US" dirty="0"/>
          </a:p>
        </p:txBody>
      </p:sp>
    </p:spTree>
    <p:extLst>
      <p:ext uri="{BB962C8B-B14F-4D97-AF65-F5344CB8AC3E}">
        <p14:creationId xmlns:p14="http://schemas.microsoft.com/office/powerpoint/2010/main" val="28758783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20000"/>
          </a:bodyPr>
          <a:lstStyle/>
          <a:p>
            <a:r>
              <a:rPr lang="zh-CN" altLang="en-US" dirty="0" smtClean="0"/>
              <a:t>禁忌搜索</a:t>
            </a:r>
            <a:endParaRPr lang="en-US" altLang="zh-CN" dirty="0" smtClean="0"/>
          </a:p>
          <a:p>
            <a:pPr lvl="1"/>
            <a:r>
              <a:rPr lang="zh-CN" altLang="en-US" dirty="0" smtClean="0"/>
              <a:t>邻域</a:t>
            </a:r>
            <a:r>
              <a:rPr lang="zh-CN" altLang="en-US" dirty="0"/>
              <a:t>动作选择策略</a:t>
            </a:r>
          </a:p>
          <a:p>
            <a:pPr lvl="2"/>
            <a:r>
              <a:rPr lang="zh-CN" altLang="en-US" dirty="0"/>
              <a:t>单个邻域</a:t>
            </a:r>
          </a:p>
          <a:p>
            <a:pPr lvl="3"/>
            <a:r>
              <a:rPr lang="zh-CN" altLang="en-US" dirty="0"/>
              <a:t>首次改进 </a:t>
            </a:r>
            <a:r>
              <a:rPr lang="en-US" altLang="zh-CN" dirty="0"/>
              <a:t>(First Improvement)</a:t>
            </a:r>
          </a:p>
          <a:p>
            <a:pPr lvl="3"/>
            <a:r>
              <a:rPr lang="zh-CN" altLang="en-US" dirty="0"/>
              <a:t>最大改进 </a:t>
            </a:r>
            <a:r>
              <a:rPr lang="en-US" altLang="zh-CN" dirty="0"/>
              <a:t>(Best Improvement)</a:t>
            </a:r>
          </a:p>
          <a:p>
            <a:pPr lvl="4"/>
            <a:r>
              <a:rPr lang="zh-CN" altLang="en-US" dirty="0" smtClean="0"/>
              <a:t>目标函数</a:t>
            </a:r>
            <a:r>
              <a:rPr lang="zh-CN" altLang="en-US" dirty="0"/>
              <a:t>增量相同的最优动作随机选择一个 </a:t>
            </a:r>
            <a:r>
              <a:rPr lang="en-US" altLang="zh-CN" dirty="0"/>
              <a:t>(</a:t>
            </a:r>
            <a:r>
              <a:rPr lang="zh-CN" altLang="en-US" dirty="0">
                <a:hlinkClick r:id="rId3"/>
              </a:rPr>
              <a:t>水塘抽样</a:t>
            </a:r>
            <a:r>
              <a:rPr lang="en-US" altLang="zh-CN" dirty="0"/>
              <a:t>)</a:t>
            </a:r>
          </a:p>
          <a:p>
            <a:pPr lvl="3"/>
            <a:r>
              <a:rPr lang="zh-CN" altLang="en-US" dirty="0"/>
              <a:t>邻域抽样</a:t>
            </a:r>
          </a:p>
          <a:p>
            <a:pPr lvl="2"/>
            <a:r>
              <a:rPr lang="zh-CN" altLang="en-US" dirty="0"/>
              <a:t>多邻域</a:t>
            </a:r>
          </a:p>
          <a:p>
            <a:pPr lvl="3"/>
            <a:r>
              <a:rPr lang="zh-CN" altLang="en-US" dirty="0"/>
              <a:t>变邻域搜索 </a:t>
            </a:r>
            <a:r>
              <a:rPr lang="en-US" altLang="zh-CN" dirty="0"/>
              <a:t>(VNS)</a:t>
            </a:r>
          </a:p>
          <a:p>
            <a:pPr lvl="3"/>
            <a:r>
              <a:rPr lang="zh-CN" altLang="en-US" dirty="0"/>
              <a:t>根据适应性选择最合适的邻域</a:t>
            </a:r>
          </a:p>
          <a:p>
            <a:pPr lvl="4"/>
            <a:r>
              <a:rPr lang="zh-CN" altLang="en-US" dirty="0"/>
              <a:t>根据历史情况</a:t>
            </a:r>
          </a:p>
          <a:p>
            <a:pPr lvl="4"/>
            <a:r>
              <a:rPr lang="zh-CN" altLang="en-US" dirty="0"/>
              <a:t>根据抽样结果</a:t>
            </a:r>
          </a:p>
          <a:p>
            <a:pPr lvl="3"/>
            <a:r>
              <a:rPr lang="zh-CN" altLang="en-US" dirty="0"/>
              <a:t>随机</a:t>
            </a:r>
            <a:r>
              <a:rPr lang="zh-CN" altLang="en-US" dirty="0" smtClean="0"/>
              <a:t>选择</a:t>
            </a:r>
          </a:p>
          <a:p>
            <a:pPr marL="457200" lvl="1" indent="0">
              <a:buNone/>
            </a:pPr>
            <a:endParaRPr lang="zh-CN" altLang="en-US" dirty="0"/>
          </a:p>
        </p:txBody>
      </p:sp>
    </p:spTree>
    <p:extLst>
      <p:ext uri="{BB962C8B-B14F-4D97-AF65-F5344CB8AC3E}">
        <p14:creationId xmlns:p14="http://schemas.microsoft.com/office/powerpoint/2010/main" val="88296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a:t>
            </a:r>
            <a:r>
              <a:rPr lang="zh-CN" altLang="en-US" dirty="0"/>
              <a:t>要素</a:t>
            </a:r>
            <a:r>
              <a:rPr lang="en-US" altLang="zh-CN" dirty="0"/>
              <a:t>.</a:t>
            </a:r>
            <a:r>
              <a:rPr lang="zh-CN" altLang="en-US" dirty="0"/>
              <a:t>举例</a:t>
            </a:r>
            <a:r>
              <a:rPr lang="en-US" altLang="zh-CN" dirty="0"/>
              <a:t>.</a:t>
            </a:r>
            <a:r>
              <a:rPr lang="zh-CN" altLang="en-US" dirty="0"/>
              <a:t>目标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78768810"/>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36822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10000"/>
          </a:bodyPr>
          <a:lstStyle/>
          <a:p>
            <a:r>
              <a:rPr lang="zh-CN" altLang="en-US" dirty="0" smtClean="0"/>
              <a:t>禁忌搜索</a:t>
            </a:r>
            <a:endParaRPr lang="en-US" altLang="zh-CN" dirty="0" smtClean="0"/>
          </a:p>
          <a:p>
            <a:pPr lvl="1"/>
            <a:r>
              <a:rPr lang="zh-CN" altLang="en-US" dirty="0" smtClean="0"/>
              <a:t>禁忌策略</a:t>
            </a:r>
          </a:p>
          <a:p>
            <a:pPr lvl="2"/>
            <a:r>
              <a:rPr lang="zh-CN" altLang="en-US" dirty="0" smtClean="0"/>
              <a:t>禁忌表</a:t>
            </a:r>
          </a:p>
          <a:p>
            <a:pPr lvl="3"/>
            <a:r>
              <a:rPr lang="zh-CN" altLang="en-US" dirty="0" smtClean="0"/>
              <a:t>如果一个邻域动作被执行则禁止其逆操作在段时间内被选中</a:t>
            </a:r>
          </a:p>
          <a:p>
            <a:pPr lvl="4"/>
            <a:r>
              <a:rPr lang="zh-CN" altLang="en-US" dirty="0" smtClean="0"/>
              <a:t>刚增加则禁止马上被删除 </a:t>
            </a:r>
            <a:r>
              <a:rPr lang="en-US" altLang="zh-CN" dirty="0" smtClean="0"/>
              <a:t>/ </a:t>
            </a:r>
            <a:r>
              <a:rPr lang="zh-CN" altLang="en-US" dirty="0" smtClean="0"/>
              <a:t>刚交换防止马上被换回来</a:t>
            </a:r>
          </a:p>
          <a:p>
            <a:pPr lvl="3"/>
            <a:r>
              <a:rPr lang="zh-CN" altLang="en-US" dirty="0" smtClean="0"/>
              <a:t>为其逆操作</a:t>
            </a:r>
          </a:p>
          <a:p>
            <a:pPr lvl="2"/>
            <a:r>
              <a:rPr lang="zh-CN" altLang="en-US" dirty="0" smtClean="0"/>
              <a:t>禁忌步长</a:t>
            </a:r>
          </a:p>
          <a:p>
            <a:pPr lvl="3"/>
            <a:r>
              <a:rPr lang="zh-CN" altLang="en-US" dirty="0" smtClean="0"/>
              <a:t>与问题规模</a:t>
            </a:r>
            <a:r>
              <a:rPr lang="en-US" altLang="zh-CN" dirty="0" smtClean="0"/>
              <a:t>, </a:t>
            </a:r>
            <a:r>
              <a:rPr lang="zh-CN" altLang="en-US" dirty="0" smtClean="0"/>
              <a:t>禁忌表大小</a:t>
            </a:r>
            <a:r>
              <a:rPr lang="en-US" altLang="zh-CN" dirty="0" smtClean="0"/>
              <a:t>, </a:t>
            </a:r>
            <a:r>
              <a:rPr lang="zh-CN" altLang="en-US" dirty="0" smtClean="0"/>
              <a:t>目标函数值</a:t>
            </a:r>
            <a:r>
              <a:rPr lang="en-US" altLang="zh-CN" dirty="0" smtClean="0"/>
              <a:t>, </a:t>
            </a:r>
            <a:r>
              <a:rPr lang="zh-CN" altLang="en-US" dirty="0" smtClean="0"/>
              <a:t>邻域动作出现次数相关</a:t>
            </a:r>
          </a:p>
          <a:p>
            <a:pPr lvl="3"/>
            <a:r>
              <a:rPr lang="zh-CN" altLang="en-US" dirty="0" smtClean="0"/>
              <a:t>一般需要加上随机成分</a:t>
            </a:r>
          </a:p>
          <a:p>
            <a:pPr lvl="3"/>
            <a:r>
              <a:rPr lang="zh-CN" altLang="en-US" dirty="0" smtClean="0"/>
              <a:t>具体实现时将禁忌多久转换为什么时候解禁</a:t>
            </a:r>
          </a:p>
          <a:p>
            <a:pPr lvl="2"/>
            <a:r>
              <a:rPr lang="zh-CN" altLang="en-US" dirty="0" smtClean="0"/>
              <a:t>解禁策略</a:t>
            </a:r>
          </a:p>
          <a:p>
            <a:pPr lvl="3"/>
            <a:r>
              <a:rPr lang="zh-CN" altLang="en-US" dirty="0" smtClean="0"/>
              <a:t>如果被禁忌的邻域动作是当前邻域的最优动作且能够改进历史最优解则允许其被执行</a:t>
            </a:r>
          </a:p>
        </p:txBody>
      </p:sp>
    </p:spTree>
    <p:extLst>
      <p:ext uri="{BB962C8B-B14F-4D97-AF65-F5344CB8AC3E}">
        <p14:creationId xmlns:p14="http://schemas.microsoft.com/office/powerpoint/2010/main" val="34812269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问题归约转换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a:t>现实问题到经典问题</a:t>
                </a:r>
                <a:endParaRPr lang="en-US" altLang="zh-CN" dirty="0" smtClean="0"/>
              </a:p>
              <a:p>
                <a:pPr lvl="1"/>
                <a:r>
                  <a:rPr lang="zh-CN" altLang="en-US" dirty="0"/>
                  <a:t>代码审查</a:t>
                </a:r>
              </a:p>
              <a:p>
                <a:pPr lvl="2"/>
                <a:r>
                  <a:rPr lang="en-US" altLang="zh-CN" dirty="0"/>
                  <a:t>(</a:t>
                </a:r>
                <a:r>
                  <a:rPr lang="zh-CN" altLang="en-US" dirty="0"/>
                  <a:t>完美</a:t>
                </a:r>
                <a:r>
                  <a:rPr lang="en-US" altLang="zh-CN" dirty="0"/>
                  <a:t>) </a:t>
                </a:r>
                <a:r>
                  <a:rPr lang="zh-CN" altLang="en-US" dirty="0" smtClean="0"/>
                  <a:t>指派问题</a:t>
                </a:r>
                <a:endParaRPr lang="en-US" altLang="zh-CN" dirty="0" smtClean="0"/>
              </a:p>
              <a:p>
                <a:pPr lvl="3"/>
                <a:r>
                  <a:rPr lang="zh-CN" altLang="en-US" dirty="0" smtClean="0"/>
                  <a:t>程序员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背包</a:t>
                </a:r>
                <a:r>
                  <a:rPr lang="en-US" altLang="zh-CN" dirty="0" smtClean="0"/>
                  <a:t>, </a:t>
                </a:r>
                <a:r>
                  <a:rPr lang="zh-CN" altLang="en-US" dirty="0" smtClean="0"/>
                  <a:t>代码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物品</a:t>
                </a:r>
                <a:endParaRPr lang="zh-CN" altLang="en-US" dirty="0"/>
              </a:p>
              <a:p>
                <a:pPr lvl="3"/>
                <a:r>
                  <a:rPr lang="zh-CN" altLang="en-US" dirty="0"/>
                  <a:t>结对编程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a:t>
                </a:r>
                <a:r>
                  <a:rPr lang="zh-CN" altLang="en-US" dirty="0"/>
                  <a:t>二分匹配</a:t>
                </a:r>
              </a:p>
              <a:p>
                <a:pPr lvl="3"/>
                <a:r>
                  <a:rPr lang="zh-CN" altLang="en-US" dirty="0"/>
                  <a:t>循环审查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旅行销售员</a:t>
                </a:r>
              </a:p>
              <a:p>
                <a:pPr lvl="1"/>
                <a:r>
                  <a:rPr lang="zh-CN" altLang="en-US" dirty="0"/>
                  <a:t>云计算负载均衡</a:t>
                </a:r>
              </a:p>
              <a:p>
                <a:pPr lvl="2"/>
                <a:r>
                  <a:rPr lang="zh-CN" altLang="en-US" dirty="0"/>
                  <a:t>广义指派问题</a:t>
                </a:r>
              </a:p>
              <a:p>
                <a:pPr lvl="3"/>
                <a:r>
                  <a:rPr lang="zh-CN" altLang="en-US" dirty="0" smtClean="0"/>
                  <a:t>计算资源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背包</a:t>
                </a:r>
                <a:r>
                  <a:rPr lang="en-US" altLang="zh-CN" dirty="0" smtClean="0"/>
                  <a:t>, </a:t>
                </a:r>
                <a:r>
                  <a:rPr lang="zh-CN" altLang="en-US" dirty="0" smtClean="0"/>
                  <a:t>计算</a:t>
                </a:r>
                <a:r>
                  <a:rPr lang="zh-CN" altLang="en-US" dirty="0"/>
                  <a:t>作业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物品</a:t>
                </a:r>
              </a:p>
              <a:p>
                <a:pPr lvl="1"/>
                <a:r>
                  <a:rPr lang="zh-CN" altLang="en-US" dirty="0"/>
                  <a:t>网络负载均衡</a:t>
                </a:r>
              </a:p>
              <a:p>
                <a:pPr lvl="2"/>
                <a:r>
                  <a:rPr lang="zh-CN" altLang="en-US" dirty="0"/>
                  <a:t>最宽路问题</a:t>
                </a:r>
              </a:p>
              <a:p>
                <a:pPr lvl="1"/>
                <a:r>
                  <a:rPr lang="zh-CN" altLang="en-US" dirty="0"/>
                  <a:t>人类基因组计划</a:t>
                </a:r>
              </a:p>
              <a:p>
                <a:pPr lvl="2"/>
                <a:r>
                  <a:rPr lang="zh-CN" altLang="en-US" dirty="0"/>
                  <a:t>旅行销售员</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42" t="-33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75747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问题归约转换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dirty="0"/>
                  <a:t>经典问题到现实问题</a:t>
                </a:r>
                <a:endParaRPr lang="en-US" altLang="zh-CN" dirty="0" smtClean="0"/>
              </a:p>
              <a:p>
                <a:pPr lvl="1"/>
                <a:r>
                  <a:rPr lang="zh-CN" altLang="en-US" dirty="0" smtClean="0"/>
                  <a:t>寄存器</a:t>
                </a:r>
                <a:r>
                  <a:rPr lang="zh-CN" altLang="en-US" dirty="0"/>
                  <a:t>分配</a:t>
                </a:r>
              </a:p>
              <a:p>
                <a:pPr lvl="2"/>
                <a:r>
                  <a:rPr lang="zh-CN" altLang="en-US" dirty="0"/>
                  <a:t>寄存器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变量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a:t>
                </a:r>
                <a:r>
                  <a:rPr lang="zh-CN" altLang="en-US" dirty="0"/>
                  <a:t>节点</a:t>
                </a:r>
              </a:p>
              <a:p>
                <a:pPr lvl="2"/>
                <a:r>
                  <a:rPr lang="zh-CN" altLang="en-US" dirty="0"/>
                  <a:t>两个变量生命周期有</a:t>
                </a:r>
                <a:r>
                  <a:rPr lang="zh-CN" altLang="en-US" dirty="0" smtClean="0"/>
                  <a:t>交集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使用同一个</a:t>
                </a:r>
                <a:r>
                  <a:rPr lang="zh-CN" altLang="en-US" dirty="0" smtClean="0"/>
                  <a:t>寄存器</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染同一种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两</a:t>
                </a:r>
                <a:r>
                  <a:rPr lang="zh-CN" altLang="en-US" dirty="0"/>
                  <a:t>个节点间有一条边</a:t>
                </a:r>
              </a:p>
              <a:p>
                <a:pPr lvl="1"/>
                <a:r>
                  <a:rPr lang="zh-CN" altLang="en-US" dirty="0"/>
                  <a:t>多业务波长分配</a:t>
                </a:r>
              </a:p>
              <a:p>
                <a:pPr lvl="2"/>
                <a:r>
                  <a:rPr lang="zh-CN" altLang="en-US" dirty="0" smtClean="0"/>
                  <a:t>波长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路径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节点</a:t>
                </a:r>
                <a:endParaRPr lang="zh-CN" altLang="en-US" dirty="0"/>
              </a:p>
              <a:p>
                <a:pPr lvl="2"/>
                <a:r>
                  <a:rPr lang="zh-CN" altLang="en-US" dirty="0"/>
                  <a:t>两条路径有</a:t>
                </a:r>
                <a:r>
                  <a:rPr lang="zh-CN" altLang="en-US" dirty="0" smtClean="0"/>
                  <a:t>交集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使用同一个</a:t>
                </a:r>
                <a:r>
                  <a:rPr lang="zh-CN" altLang="en-US" dirty="0" smtClean="0"/>
                  <a:t>波长</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染同一种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两个节点间有一条边</a:t>
                </a:r>
              </a:p>
              <a:p>
                <a:pPr lvl="1"/>
                <a:r>
                  <a:rPr lang="zh-CN" altLang="en-US" dirty="0"/>
                  <a:t>宿舍分配</a:t>
                </a:r>
              </a:p>
              <a:p>
                <a:pPr lvl="2"/>
                <a:r>
                  <a:rPr lang="zh-CN" altLang="en-US" dirty="0" smtClean="0"/>
                  <a:t>宿舍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学生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节点</a:t>
                </a:r>
                <a:endParaRPr lang="zh-CN" altLang="en-US" dirty="0"/>
              </a:p>
              <a:p>
                <a:pPr lvl="2"/>
                <a:r>
                  <a:rPr lang="zh-CN" altLang="en-US" dirty="0"/>
                  <a:t>两个学生作息规律差异很大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住同一间</a:t>
                </a:r>
                <a:r>
                  <a:rPr lang="zh-CN" altLang="en-US" dirty="0" smtClean="0"/>
                  <a:t>宿舍</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然同一种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两个节点间有一条边</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42" t="-27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8231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a:hlinkClick r:id="rId2"/>
              </a:rPr>
              <a:t>https://www.coursera.org/learn/discrete-optimization</a:t>
            </a:r>
          </a:p>
          <a:p>
            <a:r>
              <a:rPr lang="en-US" altLang="zh-CN" dirty="0" smtClean="0">
                <a:hlinkClick r:id="rId2"/>
              </a:rPr>
              <a:t>http</a:t>
            </a:r>
            <a:r>
              <a:rPr lang="en-US" altLang="zh-CN" dirty="0">
                <a:hlinkClick r:id="rId2"/>
              </a:rPr>
              <a:t>://</a:t>
            </a:r>
            <a:r>
              <a:rPr lang="en-US" altLang="zh-CN" dirty="0" smtClean="0">
                <a:hlinkClick r:id="rId2"/>
              </a:rPr>
              <a:t>www.gurobi.com/resources/getting-started/modeling-basics</a:t>
            </a:r>
            <a:endParaRPr lang="en-US" altLang="zh-CN" dirty="0" smtClean="0"/>
          </a:p>
          <a:p>
            <a:r>
              <a:rPr lang="en-US" altLang="zh-CN" dirty="0">
                <a:hlinkClick r:id="rId3"/>
              </a:rPr>
              <a:t>http://</a:t>
            </a:r>
            <a:r>
              <a:rPr lang="en-US" altLang="zh-CN" dirty="0" smtClean="0">
                <a:hlinkClick r:id="rId3"/>
              </a:rPr>
              <a:t>www.gurobi.com/resources/getting-started/lp-basics</a:t>
            </a:r>
            <a:endParaRPr lang="en-US" altLang="zh-CN" dirty="0" smtClean="0"/>
          </a:p>
          <a:p>
            <a:r>
              <a:rPr lang="en-US" altLang="zh-CN" dirty="0">
                <a:hlinkClick r:id="rId4"/>
              </a:rPr>
              <a:t>http://</a:t>
            </a:r>
            <a:r>
              <a:rPr lang="en-US" altLang="zh-CN" dirty="0" smtClean="0">
                <a:hlinkClick r:id="rId4"/>
              </a:rPr>
              <a:t>www.gurobi.com/resources/getting-started/mip-basics</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0126881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r>
              <a:rPr lang="en-US" altLang="zh-CN" dirty="0" smtClean="0"/>
              <a:t>!</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671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a:t>
            </a:r>
            <a:r>
              <a:rPr lang="zh-CN" altLang="en-US" dirty="0"/>
              <a:t>要素</a:t>
            </a:r>
            <a:r>
              <a:rPr lang="en-US" altLang="zh-CN" dirty="0"/>
              <a:t>.</a:t>
            </a:r>
            <a:r>
              <a:rPr lang="zh-CN" altLang="en-US" dirty="0"/>
              <a:t>举例</a:t>
            </a:r>
            <a:r>
              <a:rPr lang="en-US" altLang="zh-CN" dirty="0"/>
              <a:t>.</a:t>
            </a:r>
            <a:r>
              <a:rPr lang="zh-CN" altLang="en-US" dirty="0"/>
              <a:t>决策</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38025433"/>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7223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决策</a:t>
            </a:r>
            <a:endParaRPr lang="zh-CN" altLang="en-US" dirty="0"/>
          </a:p>
        </p:txBody>
      </p:sp>
      <p:sp>
        <p:nvSpPr>
          <p:cNvPr id="3" name="内容占位符 2"/>
          <p:cNvSpPr>
            <a:spLocks noGrp="1"/>
          </p:cNvSpPr>
          <p:nvPr>
            <p:ph idx="1"/>
          </p:nvPr>
        </p:nvSpPr>
        <p:spPr/>
        <p:txBody>
          <a:bodyPr/>
          <a:lstStyle/>
          <a:p>
            <a:r>
              <a:rPr lang="zh-CN" altLang="en-US" dirty="0" smtClean="0"/>
              <a:t>徒步</a:t>
            </a:r>
            <a:r>
              <a:rPr lang="en-US" altLang="zh-CN" dirty="0" smtClean="0"/>
              <a:t>/</a:t>
            </a:r>
            <a:r>
              <a:rPr lang="zh-CN" altLang="en-US" dirty="0" smtClean="0"/>
              <a:t>骑行</a:t>
            </a:r>
            <a:r>
              <a:rPr lang="en-US" altLang="zh-CN" dirty="0" smtClean="0"/>
              <a:t>/</a:t>
            </a:r>
            <a:r>
              <a:rPr lang="zh-CN" altLang="en-US" dirty="0" smtClean="0"/>
              <a:t>自驾</a:t>
            </a:r>
            <a:endParaRPr lang="en-US" altLang="zh-CN" dirty="0"/>
          </a:p>
          <a:p>
            <a:pPr lvl="1"/>
            <a:r>
              <a:rPr lang="zh-CN" altLang="en-US" dirty="0" smtClean="0"/>
              <a:t>走哪些道路</a:t>
            </a:r>
            <a:endParaRPr lang="en-US" altLang="zh-CN" dirty="0" smtClean="0"/>
          </a:p>
          <a:p>
            <a:pPr lvl="1"/>
            <a:r>
              <a:rPr lang="zh-CN" altLang="en-US" dirty="0" smtClean="0"/>
              <a:t>在哪里吃住</a:t>
            </a:r>
            <a:endParaRPr lang="en-US" altLang="zh-CN" dirty="0" smtClean="0"/>
          </a:p>
          <a:p>
            <a:r>
              <a:rPr lang="zh-CN" altLang="en-US" dirty="0" smtClean="0"/>
              <a:t>长途巴士</a:t>
            </a:r>
            <a:r>
              <a:rPr lang="en-US" altLang="zh-CN" dirty="0" smtClean="0"/>
              <a:t>/</a:t>
            </a:r>
            <a:r>
              <a:rPr lang="zh-CN" altLang="en-US" dirty="0" smtClean="0"/>
              <a:t>动车高铁</a:t>
            </a:r>
            <a:r>
              <a:rPr lang="en-US" altLang="zh-CN" dirty="0" smtClean="0"/>
              <a:t>/</a:t>
            </a:r>
            <a:r>
              <a:rPr lang="zh-CN" altLang="en-US" dirty="0" smtClean="0"/>
              <a:t>飞机</a:t>
            </a:r>
            <a:r>
              <a:rPr lang="en-US" altLang="zh-CN" dirty="0" smtClean="0"/>
              <a:t>/</a:t>
            </a:r>
            <a:r>
              <a:rPr lang="zh-CN" altLang="en-US" dirty="0" smtClean="0"/>
              <a:t>轮船</a:t>
            </a:r>
            <a:endParaRPr lang="en-US" altLang="zh-CN" dirty="0" smtClean="0"/>
          </a:p>
          <a:p>
            <a:pPr lvl="1"/>
            <a:r>
              <a:rPr lang="zh-CN" altLang="en-US" dirty="0" smtClean="0"/>
              <a:t>坐哪个班次</a:t>
            </a:r>
            <a:endParaRPr lang="en-US" altLang="zh-CN" dirty="0" smtClean="0"/>
          </a:p>
          <a:p>
            <a:pPr lvl="1"/>
            <a:r>
              <a:rPr lang="zh-CN" altLang="en-US" dirty="0" smtClean="0"/>
              <a:t>在哪里换乘</a:t>
            </a:r>
            <a:endParaRPr lang="en-US" altLang="zh-CN" dirty="0" smtClean="0"/>
          </a:p>
          <a:p>
            <a:r>
              <a:rPr lang="zh-CN" altLang="en-US" dirty="0" smtClean="0"/>
              <a:t>直升机</a:t>
            </a:r>
            <a:r>
              <a:rPr lang="en-US" altLang="zh-CN" dirty="0" smtClean="0"/>
              <a:t>?</a:t>
            </a:r>
          </a:p>
          <a:p>
            <a:r>
              <a:rPr lang="zh-CN" altLang="en-US" dirty="0" smtClean="0"/>
              <a:t>折跃</a:t>
            </a:r>
            <a:r>
              <a:rPr lang="en-US" altLang="zh-CN" dirty="0" smtClean="0"/>
              <a:t>???</a:t>
            </a:r>
            <a:endParaRPr lang="zh-CN" altLang="en-US" dirty="0"/>
          </a:p>
        </p:txBody>
      </p:sp>
    </p:spTree>
    <p:extLst>
      <p:ext uri="{BB962C8B-B14F-4D97-AF65-F5344CB8AC3E}">
        <p14:creationId xmlns:p14="http://schemas.microsoft.com/office/powerpoint/2010/main" val="2154344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约束</a:t>
            </a:r>
            <a:endParaRPr lang="zh-CN" altLang="en-US" dirty="0"/>
          </a:p>
        </p:txBody>
      </p:sp>
      <p:sp>
        <p:nvSpPr>
          <p:cNvPr id="3" name="内容占位符 2"/>
          <p:cNvSpPr>
            <a:spLocks noGrp="1"/>
          </p:cNvSpPr>
          <p:nvPr>
            <p:ph idx="1"/>
          </p:nvPr>
        </p:nvSpPr>
        <p:spPr/>
        <p:txBody>
          <a:bodyPr/>
          <a:lstStyle/>
          <a:p>
            <a:r>
              <a:rPr lang="zh-CN" altLang="en-US" dirty="0" smtClean="0"/>
              <a:t>首先</a:t>
            </a:r>
            <a:r>
              <a:rPr lang="en-US" altLang="zh-CN" dirty="0" smtClean="0"/>
              <a:t>…</a:t>
            </a:r>
          </a:p>
          <a:p>
            <a:pPr lvl="1"/>
            <a:r>
              <a:rPr lang="zh-CN" altLang="en-US" dirty="0" smtClean="0"/>
              <a:t>当前科技水平能够实现</a:t>
            </a:r>
            <a:endParaRPr lang="en-US" altLang="zh-CN" dirty="0" smtClean="0"/>
          </a:p>
          <a:p>
            <a:pPr lvl="1"/>
            <a:r>
              <a:rPr lang="zh-CN" altLang="en-US" dirty="0" smtClean="0"/>
              <a:t>不能有生命危险</a:t>
            </a:r>
            <a:endParaRPr lang="en-US" altLang="zh-CN" dirty="0" smtClean="0"/>
          </a:p>
          <a:p>
            <a:pPr lvl="1"/>
            <a:r>
              <a:rPr lang="zh-CN" altLang="en-US" dirty="0" smtClean="0"/>
              <a:t>不违反国家法律法规</a:t>
            </a:r>
            <a:endParaRPr lang="en-US" altLang="zh-CN" dirty="0" smtClean="0"/>
          </a:p>
          <a:p>
            <a:pPr lvl="1"/>
            <a:r>
              <a:rPr lang="zh-CN" altLang="en-US" dirty="0" smtClean="0"/>
              <a:t>有足够的财力物力体力</a:t>
            </a:r>
            <a:endParaRPr lang="en-US" altLang="zh-CN" dirty="0" smtClean="0"/>
          </a:p>
          <a:p>
            <a:pPr lvl="1"/>
            <a:r>
              <a:rPr lang="zh-CN" altLang="en-US" dirty="0" smtClean="0"/>
              <a:t>时间花费不能过长</a:t>
            </a:r>
            <a:endParaRPr lang="en-US" altLang="zh-CN" dirty="0" smtClean="0"/>
          </a:p>
          <a:p>
            <a:pPr lvl="1"/>
            <a:r>
              <a:rPr lang="en-US" altLang="zh-CN" dirty="0" smtClean="0"/>
              <a:t>…</a:t>
            </a:r>
            <a:endParaRPr lang="zh-CN" altLang="en-US" dirty="0"/>
          </a:p>
        </p:txBody>
      </p:sp>
    </p:spTree>
    <p:extLst>
      <p:ext uri="{BB962C8B-B14F-4D97-AF65-F5344CB8AC3E}">
        <p14:creationId xmlns:p14="http://schemas.microsoft.com/office/powerpoint/2010/main" val="632790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垂直记录设计模板">
  <a:themeElements>
    <a:clrScheme name="sz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70C0"/>
      </a:hlink>
      <a:folHlink>
        <a:srgbClr val="7030A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3246188_TF03460611" id="{1B9A97F3-6178-4418-9F71-3B5F8562E9F5}" vid="{34417B78-EB9C-40AD-B4E9-10B8C1037BB5}"/>
    </a:ext>
  </a:extLst>
</a:theme>
</file>

<file path=ppt/theme/theme2.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2.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1BD8E5-A18E-435C-B431-90A6B59F4B6F}">
  <ds:schemaRefs>
    <ds:schemaRef ds:uri="http://schemas.microsoft.com/office/2006/metadata/properties"/>
    <ds:schemaRef ds:uri="http://schemas.microsoft.com/office/2006/documentManagement/types"/>
    <ds:schemaRef ds:uri="http://purl.org/dc/elements/1.1/"/>
    <ds:schemaRef ds:uri="a4f35948-e619-41b3-aa29-22878b09cfd2"/>
    <ds:schemaRef ds:uri="http://purl.org/dc/terms/"/>
    <ds:schemaRef ds:uri="http://schemas.microsoft.com/office/infopath/2007/PartnerControls"/>
    <ds:schemaRef ds:uri="http://schemas.openxmlformats.org/package/2006/metadata/core-properties"/>
    <ds:schemaRef ds:uri="40262f94-9f35-4ac3-9a90-690165a166b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垂直记录设计幻灯片</Template>
  <TotalTime>7420</TotalTime>
  <Words>4359</Words>
  <Application>Microsoft Office PowerPoint</Application>
  <PresentationFormat>全屏显示(4:3)</PresentationFormat>
  <Paragraphs>733</Paragraphs>
  <Slides>64</Slides>
  <Notes>50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64</vt:i4>
      </vt:variant>
    </vt:vector>
  </HeadingPairs>
  <TitlesOfParts>
    <vt:vector size="70" baseType="lpstr">
      <vt:lpstr>宋体</vt:lpstr>
      <vt:lpstr>微软雅黑</vt:lpstr>
      <vt:lpstr>Arial</vt:lpstr>
      <vt:lpstr>Calibri</vt:lpstr>
      <vt:lpstr>Cambria Math</vt:lpstr>
      <vt:lpstr>垂直记录设计模板</vt:lpstr>
      <vt:lpstr>组合优化问题的 数学建模</vt:lpstr>
      <vt:lpstr>内容提要</vt:lpstr>
      <vt:lpstr>基础.什么是数学建模</vt:lpstr>
      <vt:lpstr>基础.建模的意义</vt:lpstr>
      <vt:lpstr>基础.建模要素.举例</vt:lpstr>
      <vt:lpstr>基础.建模要素.举例.目标</vt:lpstr>
      <vt:lpstr>基础.建模要素.举例.决策</vt:lpstr>
      <vt:lpstr>基础.建模要素.举例.决策</vt:lpstr>
      <vt:lpstr>基础.建模要素.举例.约束</vt:lpstr>
      <vt:lpstr>基础.建模要素.举例.已知</vt:lpstr>
      <vt:lpstr>基础.建模要素</vt:lpstr>
      <vt:lpstr>基础.建模要素.思考题</vt:lpstr>
      <vt:lpstr>数学规划.常用范式</vt:lpstr>
      <vt:lpstr>数学规划.常用范式</vt:lpstr>
      <vt:lpstr>数学规划.常用范式</vt:lpstr>
      <vt:lpstr>数学规划.标准型</vt:lpstr>
      <vt:lpstr>数学规划.标准型.决策</vt:lpstr>
      <vt:lpstr>数学规划.标准型.已知</vt:lpstr>
      <vt:lpstr>数学规划.标准型.目标</vt:lpstr>
      <vt:lpstr>数学规划.标准型.约束</vt:lpstr>
      <vt:lpstr>数学规划.一般型</vt:lpstr>
      <vt:lpstr>数学规划.一般型</vt:lpstr>
      <vt:lpstr>数学规划.求解器</vt:lpstr>
      <vt:lpstr>数学规划.求解器.使用方法</vt:lpstr>
      <vt:lpstr>数学规划.求解器.使用方法</vt:lpstr>
      <vt:lpstr>数学规划.求解器.实现难点</vt:lpstr>
      <vt:lpstr>建模技巧.观察角度</vt:lpstr>
      <vt:lpstr>建模技巧.多目标</vt:lpstr>
      <vt:lpstr>建模技巧.多目标</vt:lpstr>
      <vt:lpstr>建模技巧.多目标</vt:lpstr>
      <vt:lpstr>建模技巧.非线性表达式</vt:lpstr>
      <vt:lpstr>建模技巧.改进模型.约束分类</vt:lpstr>
      <vt:lpstr>建模技巧.改进模型.行生成</vt:lpstr>
      <vt:lpstr>建模技巧.改进模型.列生成</vt:lpstr>
      <vt:lpstr>课堂练习</vt:lpstr>
      <vt:lpstr>根据模型还原问题</vt:lpstr>
      <vt:lpstr>思考题</vt:lpstr>
      <vt:lpstr>根据问题描述建模.图着色(判定)</vt:lpstr>
      <vt:lpstr>根据问题描述建模.图着色(优化)</vt:lpstr>
      <vt:lpstr>根据问题描述建模.中心选址</vt:lpstr>
      <vt:lpstr>根据问题描述建模.中心选址</vt:lpstr>
      <vt:lpstr>根据问题描述建模.中心选址+</vt:lpstr>
      <vt:lpstr>根据问题描述建模.中心选址++</vt:lpstr>
      <vt:lpstr>根据问题描述建模.TSP(传统)</vt:lpstr>
      <vt:lpstr>根据问题描述建模.TSP(顺序)</vt:lpstr>
      <vt:lpstr>根据问题描述建模.TSP(顺序+)</vt:lpstr>
      <vt:lpstr>根据问题描述建模.TSP(货物流)</vt:lpstr>
      <vt:lpstr>根据问题描述建模.平面装配</vt:lpstr>
      <vt:lpstr>根据问题描述建模.平面装配</vt:lpstr>
      <vt:lpstr>根据问题描述建模.平面装配(转)</vt:lpstr>
      <vt:lpstr>附加内容.工程实践</vt:lpstr>
      <vt:lpstr>附加内容.图着色算法提交要求</vt:lpstr>
      <vt:lpstr>附加内容.图着色算法要求</vt:lpstr>
      <vt:lpstr>附加内容.组合优化与机器学习</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附加内容.问题归约转换</vt:lpstr>
      <vt:lpstr>附加内容.问题归约转换</vt:lpstr>
      <vt:lpstr>参考文献</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组合优化中的数学建模</dc:title>
  <dc:creator>苏宙行</dc:creator>
  <cp:lastModifiedBy>苏宙行</cp:lastModifiedBy>
  <cp:revision>228</cp:revision>
  <dcterms:created xsi:type="dcterms:W3CDTF">2017-12-07T05:34:45Z</dcterms:created>
  <dcterms:modified xsi:type="dcterms:W3CDTF">2018-04-01T01:53:36Z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