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7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6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1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5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7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4A2B7E-1E47-42F2-BB9B-837BD994C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45F79-90B3-4F1C-8AD9-11025E017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Battle of the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3A3DF-6454-4099-AD7C-6448D34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Choosing an Ideal Location to Open a New CrossFit Box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30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98D3-4E72-4A63-8624-8254B0AA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8F83-185B-4EA1-A444-15601BD8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CrossFit is a class of fitness philosophy and lifestyle founded in the year 2000 by Greg Glassman and Lauren </a:t>
            </a:r>
            <a:r>
              <a:rPr lang="en-US" dirty="0" err="1"/>
              <a:t>Jenai</a:t>
            </a:r>
            <a:r>
              <a:rPr lang="en-US" dirty="0"/>
              <a:t>.  It has grown in popularity over the last 20 years and has become an international competitive sport.  It is described as ‘Functional Fitness’ and incorporates Olympic weightlifting, high-intensity interval training, gymnastics skills, powerlifting, calisthenics, among other disciplines, and is designed to bring a dramatic uptake in fitness and strength with a feeling of comradery as it is practiced in groups with the leading of a qualified coach.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2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4D0D-B3DD-420A-98E3-E93AA7D1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for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5F30-77C9-4CBB-B839-689114E9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Average income of Neighbourhood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Does this neighbourhood already have a CrossFit Box?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Does the neighbourhood show an interest in sports or health &amp; fitness?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36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B618-B90B-462E-A560-0FB95D51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47E3-48AF-4EAD-A000-3B2C27E7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Initial Results of Data Analysis in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From these results I was able to select the top 5 Neighbourhoods to consider as appropriate locations.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42BCE-74B2-4A65-9429-170B6406E9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40" y="2711883"/>
            <a:ext cx="2644140" cy="2232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73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CC8B-3401-4866-BDFF-E1E6D9C3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Folium Map of Neighbourhoods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807836-9889-453F-89E6-A09A117B13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74" y="2015232"/>
            <a:ext cx="8487052" cy="4057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13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5783-D2A4-4372-AAAA-C3CDE9CB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Foursquare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A9B6-3D2F-419D-B77A-C7C026D0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After running a query using Foursquare to find out whether any of the 5 Neighbourhoods already had a CrossFit Box, I returned the following results: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was able to shortlist two final Neighbourhoods for recommendation, namely: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Rouge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Guildwood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8B006D-9A24-4A44-90F9-3268E2DF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68238"/>
              </p:ext>
            </p:extLst>
          </p:nvPr>
        </p:nvGraphicFramePr>
        <p:xfrm>
          <a:off x="1594544" y="3111480"/>
          <a:ext cx="212090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193800">
                  <a:extLst>
                    <a:ext uri="{9D8B030D-6E8A-4147-A177-3AD203B41FA5}">
                      <a16:colId xmlns:a16="http://schemas.microsoft.com/office/drawing/2014/main" val="36641852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51699252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Neighbourhood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CrossFit Box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277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Rosedale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38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Rouge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426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Beaches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766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Moore Park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55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Guildwood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5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3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7BA0-7473-4077-ACDF-190AB9B7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the Winner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E53A-9BF1-47D9-9196-5D33964F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 ran a further query in Foursquare to discover which of these two Neighbourhoods showed an interest in sports or fitness related recreational activities, and the outcome was that </a:t>
            </a:r>
            <a:r>
              <a:rPr lang="en-GB" sz="2800" b="1" dirty="0"/>
              <a:t>Guildwood, Toronto, C.A.</a:t>
            </a:r>
            <a:r>
              <a:rPr lang="en-GB" sz="2800" dirty="0"/>
              <a:t> was recommended to my client as the ideal location to open a new CrossFit Box.</a:t>
            </a:r>
          </a:p>
        </p:txBody>
      </p:sp>
    </p:spTree>
    <p:extLst>
      <p:ext uri="{BB962C8B-B14F-4D97-AF65-F5344CB8AC3E}">
        <p14:creationId xmlns:p14="http://schemas.microsoft.com/office/powerpoint/2010/main" val="12487118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Sagona Book</vt:lpstr>
      <vt:lpstr>Sagona ExtraLight</vt:lpstr>
      <vt:lpstr>RetrospectVTI</vt:lpstr>
      <vt:lpstr>Battle of the Neighbourhoods</vt:lpstr>
      <vt:lpstr>Background</vt:lpstr>
      <vt:lpstr>Factors for consideration</vt:lpstr>
      <vt:lpstr>Data Analysis</vt:lpstr>
      <vt:lpstr>Folium Map of Neighbourhoods</vt:lpstr>
      <vt:lpstr>Foursquare Results</vt:lpstr>
      <vt:lpstr>And the Winner 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suzieamey@gmail.com</dc:creator>
  <cp:lastModifiedBy>suzieamey@gmail.com</cp:lastModifiedBy>
  <cp:revision>2</cp:revision>
  <dcterms:created xsi:type="dcterms:W3CDTF">2020-02-22T16:43:15Z</dcterms:created>
  <dcterms:modified xsi:type="dcterms:W3CDTF">2020-02-22T17:14:20Z</dcterms:modified>
</cp:coreProperties>
</file>