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3597" autoAdjust="0"/>
  </p:normalViewPr>
  <p:slideViewPr>
    <p:cSldViewPr>
      <p:cViewPr varScale="1">
        <p:scale>
          <a:sx n="100" d="100"/>
          <a:sy n="100" d="100"/>
        </p:scale>
        <p:origin x="1764" y="12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94A-5BAA-4D23-9949-160E924BED06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6D84-649A-4726-A914-7053BAB9A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94A-5BAA-4D23-9949-160E924BED06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6D84-649A-4726-A914-7053BAB9A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94A-5BAA-4D23-9949-160E924BED06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6D84-649A-4726-A914-7053BAB9A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94A-5BAA-4D23-9949-160E924BED06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6D84-649A-4726-A914-7053BAB9A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94A-5BAA-4D23-9949-160E924BED06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6D84-649A-4726-A914-7053BAB9A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94A-5BAA-4D23-9949-160E924BED06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6D84-649A-4726-A914-7053BAB9A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94A-5BAA-4D23-9949-160E924BED06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6D84-649A-4726-A914-7053BAB9A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94A-5BAA-4D23-9949-160E924BED06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6D84-649A-4726-A914-7053BAB9A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94A-5BAA-4D23-9949-160E924BED06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6D84-649A-4726-A914-7053BAB9A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94A-5BAA-4D23-9949-160E924BED06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6D84-649A-4726-A914-7053BAB9A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94A-5BAA-4D23-9949-160E924BED06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6D84-649A-4726-A914-7053BAB9A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E894A-5BAA-4D23-9949-160E924BED06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6D84-649A-4726-A914-7053BAB9A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413"/>
                <a:gridCol w="8161587"/>
              </a:tblGrid>
              <a:tr h="84028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Actor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Activity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01771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직원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육각형 7"/>
          <p:cNvSpPr/>
          <p:nvPr/>
        </p:nvSpPr>
        <p:spPr>
          <a:xfrm>
            <a:off x="1200734" y="1052736"/>
            <a:ext cx="994417" cy="899268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시작</a:t>
            </a:r>
            <a:endParaRPr lang="ko-KR" altLang="en-US"/>
          </a:p>
        </p:txBody>
      </p:sp>
      <p:cxnSp>
        <p:nvCxnSpPr>
          <p:cNvPr id="10" name="직선 화살표 연결선 9"/>
          <p:cNvCxnSpPr>
            <a:stCxn id="8" idx="0"/>
            <a:endCxn id="11" idx="1"/>
          </p:cNvCxnSpPr>
          <p:nvPr/>
        </p:nvCxnSpPr>
        <p:spPr>
          <a:xfrm>
            <a:off x="2195151" y="1502370"/>
            <a:ext cx="733775" cy="2297"/>
          </a:xfrm>
          <a:prstGeom prst="straightConnector1">
            <a:avLst/>
          </a:prstGeom>
          <a:ln w="28575">
            <a:solidFill>
              <a:srgbClr val="63252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928926" y="1092502"/>
            <a:ext cx="1643074" cy="824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167312" y="1988840"/>
            <a:ext cx="1785950" cy="824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도서목록 조회</a:t>
            </a:r>
            <a:endParaRPr lang="ko-KR" altLang="en-US"/>
          </a:p>
        </p:txBody>
      </p:sp>
      <p:sp>
        <p:nvSpPr>
          <p:cNvPr id="25" name="육각형 24"/>
          <p:cNvSpPr/>
          <p:nvPr/>
        </p:nvSpPr>
        <p:spPr>
          <a:xfrm>
            <a:off x="7105975" y="1988840"/>
            <a:ext cx="994417" cy="899268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로그아웃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946290" y="4941168"/>
            <a:ext cx="178595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대출 등록</a:t>
            </a:r>
            <a:endParaRPr lang="en-US" altLang="ko-KR"/>
          </a:p>
        </p:txBody>
      </p:sp>
      <p:cxnSp>
        <p:nvCxnSpPr>
          <p:cNvPr id="23" name="직선 연결선 22"/>
          <p:cNvCxnSpPr/>
          <p:nvPr/>
        </p:nvCxnSpPr>
        <p:spPr>
          <a:xfrm rot="16200000" flipH="1">
            <a:off x="3036938" y="2168860"/>
            <a:ext cx="504056" cy="0"/>
          </a:xfrm>
          <a:prstGeom prst="line">
            <a:avLst/>
          </a:prstGeom>
          <a:ln w="28575">
            <a:solidFill>
              <a:srgbClr val="632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18" idx="1"/>
          </p:cNvCxnSpPr>
          <p:nvPr/>
        </p:nvCxnSpPr>
        <p:spPr>
          <a:xfrm flipV="1">
            <a:off x="3288966" y="2401004"/>
            <a:ext cx="878346" cy="19883"/>
          </a:xfrm>
          <a:prstGeom prst="straightConnector1">
            <a:avLst/>
          </a:prstGeom>
          <a:ln w="28575">
            <a:solidFill>
              <a:srgbClr val="6325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8" idx="2"/>
            <a:endCxn id="39" idx="1"/>
          </p:cNvCxnSpPr>
          <p:nvPr/>
        </p:nvCxnSpPr>
        <p:spPr>
          <a:xfrm>
            <a:off x="5060287" y="2813169"/>
            <a:ext cx="1167897" cy="615831"/>
          </a:xfrm>
          <a:prstGeom prst="straightConnector1">
            <a:avLst/>
          </a:prstGeom>
          <a:ln w="28575">
            <a:solidFill>
              <a:srgbClr val="6325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8" idx="3"/>
            <a:endCxn id="25" idx="3"/>
          </p:cNvCxnSpPr>
          <p:nvPr/>
        </p:nvCxnSpPr>
        <p:spPr>
          <a:xfrm>
            <a:off x="5953262" y="2401004"/>
            <a:ext cx="1152713" cy="37469"/>
          </a:xfrm>
          <a:prstGeom prst="straightConnector1">
            <a:avLst/>
          </a:prstGeom>
          <a:ln w="28575">
            <a:solidFill>
              <a:srgbClr val="6325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12"/>
          <p:cNvSpPr/>
          <p:nvPr/>
        </p:nvSpPr>
        <p:spPr>
          <a:xfrm>
            <a:off x="1201874" y="3429000"/>
            <a:ext cx="1785950" cy="824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도서 등록</a:t>
            </a:r>
            <a:endParaRPr lang="ko-KR" altLang="en-US"/>
          </a:p>
        </p:txBody>
      </p:sp>
      <p:cxnSp>
        <p:nvCxnSpPr>
          <p:cNvPr id="34" name="직선 화살표 연결선 27"/>
          <p:cNvCxnSpPr>
            <a:stCxn id="18" idx="2"/>
            <a:endCxn id="33" idx="0"/>
          </p:cNvCxnSpPr>
          <p:nvPr/>
        </p:nvCxnSpPr>
        <p:spPr>
          <a:xfrm rot="10800000" flipV="1">
            <a:off x="2094849" y="2813169"/>
            <a:ext cx="2965438" cy="615831"/>
          </a:xfrm>
          <a:prstGeom prst="straightConnector1">
            <a:avLst/>
          </a:prstGeom>
          <a:ln w="28575">
            <a:solidFill>
              <a:srgbClr val="6325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12"/>
          <p:cNvSpPr/>
          <p:nvPr/>
        </p:nvSpPr>
        <p:spPr>
          <a:xfrm>
            <a:off x="3679025" y="3429000"/>
            <a:ext cx="1785950" cy="824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도서 수정</a:t>
            </a:r>
            <a:endParaRPr lang="ko-KR" altLang="en-US"/>
          </a:p>
        </p:txBody>
      </p:sp>
      <p:cxnSp>
        <p:nvCxnSpPr>
          <p:cNvPr id="37" name="직선 화살표 연결선 27"/>
          <p:cNvCxnSpPr>
            <a:stCxn id="18" idx="2"/>
            <a:endCxn id="36" idx="0"/>
          </p:cNvCxnSpPr>
          <p:nvPr/>
        </p:nvCxnSpPr>
        <p:spPr>
          <a:xfrm rot="5400000">
            <a:off x="4508228" y="2876941"/>
            <a:ext cx="615831" cy="488287"/>
          </a:xfrm>
          <a:prstGeom prst="straightConnector1">
            <a:avLst/>
          </a:prstGeom>
          <a:ln w="28575">
            <a:solidFill>
              <a:srgbClr val="6325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판단 40"/>
          <p:cNvSpPr/>
          <p:nvPr/>
        </p:nvSpPr>
        <p:spPr>
          <a:xfrm>
            <a:off x="6228184" y="3000372"/>
            <a:ext cx="1812606" cy="8572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도서 대출 여부</a:t>
            </a:r>
            <a:endParaRPr lang="ko-KR" altLang="en-US" sz="1400"/>
          </a:p>
        </p:txBody>
      </p:sp>
      <p:sp>
        <p:nvSpPr>
          <p:cNvPr id="42" name="직사각형 12"/>
          <p:cNvSpPr/>
          <p:nvPr/>
        </p:nvSpPr>
        <p:spPr>
          <a:xfrm>
            <a:off x="7092280" y="4941168"/>
            <a:ext cx="178595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대출 등록</a:t>
            </a:r>
            <a:endParaRPr lang="en-US" altLang="ko-KR"/>
          </a:p>
        </p:txBody>
      </p:sp>
      <p:cxnSp>
        <p:nvCxnSpPr>
          <p:cNvPr id="43" name="직선 화살표 연결선 27"/>
          <p:cNvCxnSpPr>
            <a:stCxn id="39" idx="2"/>
            <a:endCxn id="13" idx="0"/>
          </p:cNvCxnSpPr>
          <p:nvPr/>
        </p:nvCxnSpPr>
        <p:spPr>
          <a:xfrm rot="10800000" flipV="1">
            <a:off x="5839265" y="3857628"/>
            <a:ext cx="1295222" cy="1083540"/>
          </a:xfrm>
          <a:prstGeom prst="straightConnector1">
            <a:avLst/>
          </a:prstGeom>
          <a:ln w="28575">
            <a:solidFill>
              <a:srgbClr val="6325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27"/>
          <p:cNvCxnSpPr>
            <a:stCxn id="39" idx="2"/>
            <a:endCxn id="42" idx="0"/>
          </p:cNvCxnSpPr>
          <p:nvPr/>
        </p:nvCxnSpPr>
        <p:spPr>
          <a:xfrm rot="16200000" flipH="1">
            <a:off x="7018101" y="3974014"/>
            <a:ext cx="1083540" cy="850768"/>
          </a:xfrm>
          <a:prstGeom prst="straightConnector1">
            <a:avLst/>
          </a:prstGeom>
          <a:ln w="28575">
            <a:solidFill>
              <a:srgbClr val="6325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6"/>
          <p:cNvSpPr txBox="1"/>
          <p:nvPr/>
        </p:nvSpPr>
        <p:spPr>
          <a:xfrm>
            <a:off x="7940822" y="4314582"/>
            <a:ext cx="303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Y</a:t>
            </a:r>
            <a:endParaRPr lang="ko-KR" altLang="en-US" sz="1600"/>
          </a:p>
        </p:txBody>
      </p:sp>
      <p:sp>
        <p:nvSpPr>
          <p:cNvPr id="46" name="TextBox 46"/>
          <p:cNvSpPr txBox="1"/>
          <p:nvPr/>
        </p:nvSpPr>
        <p:spPr>
          <a:xfrm>
            <a:off x="5724128" y="4293096"/>
            <a:ext cx="3256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N</a:t>
            </a:r>
            <a:endParaRPr lang="en-US" altLang="ko-KR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0"/>
          <a:ext cx="9144000" cy="693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413"/>
                <a:gridCol w="8161587"/>
              </a:tblGrid>
              <a:tr h="42454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Actor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Activity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50682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회원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육각형 7"/>
          <p:cNvSpPr/>
          <p:nvPr/>
        </p:nvSpPr>
        <p:spPr>
          <a:xfrm>
            <a:off x="1834747" y="1781931"/>
            <a:ext cx="994417" cy="9898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시작</a:t>
            </a:r>
            <a:endParaRPr lang="ko-KR" altLang="en-US"/>
          </a:p>
        </p:txBody>
      </p:sp>
      <p:cxnSp>
        <p:nvCxnSpPr>
          <p:cNvPr id="10" name="직선 화살표 연결선 9"/>
          <p:cNvCxnSpPr>
            <a:stCxn id="8" idx="0"/>
            <a:endCxn id="11" idx="1"/>
          </p:cNvCxnSpPr>
          <p:nvPr/>
        </p:nvCxnSpPr>
        <p:spPr>
          <a:xfrm>
            <a:off x="2829164" y="2276872"/>
            <a:ext cx="505781" cy="12217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334945" y="1835393"/>
            <a:ext cx="1643074" cy="907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로그인</a:t>
            </a:r>
            <a:endParaRPr lang="ko-KR" altLang="en-US"/>
          </a:p>
        </p:txBody>
      </p:sp>
      <p:sp>
        <p:nvSpPr>
          <p:cNvPr id="25" name="육각형 24"/>
          <p:cNvSpPr/>
          <p:nvPr/>
        </p:nvSpPr>
        <p:spPr>
          <a:xfrm>
            <a:off x="6703361" y="5643357"/>
            <a:ext cx="994417" cy="9898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종료</a:t>
            </a:r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rot="16200000" flipH="1">
            <a:off x="6811373" y="4292978"/>
            <a:ext cx="504056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27" idx="0"/>
          </p:cNvCxnSpPr>
          <p:nvPr/>
        </p:nvCxnSpPr>
        <p:spPr>
          <a:xfrm>
            <a:off x="2339752" y="2780928"/>
            <a:ext cx="1944216" cy="56238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390993" y="3343313"/>
            <a:ext cx="1785950" cy="907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회원가입</a:t>
            </a:r>
            <a:endParaRPr lang="ko-KR" altLang="en-US"/>
          </a:p>
        </p:txBody>
      </p:sp>
      <p:cxnSp>
        <p:nvCxnSpPr>
          <p:cNvPr id="30" name="직선 화살표 연결선 29"/>
          <p:cNvCxnSpPr>
            <a:endCxn id="32" idx="0"/>
          </p:cNvCxnSpPr>
          <p:nvPr/>
        </p:nvCxnSpPr>
        <p:spPr>
          <a:xfrm>
            <a:off x="4978019" y="2179002"/>
            <a:ext cx="1970245" cy="948287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055289" y="3127289"/>
            <a:ext cx="1785950" cy="907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도서목록 조회</a:t>
            </a:r>
            <a:endParaRPr lang="ko-KR" altLang="en-US"/>
          </a:p>
        </p:txBody>
      </p:sp>
      <p:sp>
        <p:nvSpPr>
          <p:cNvPr id="35" name="직사각형 10"/>
          <p:cNvSpPr/>
          <p:nvPr/>
        </p:nvSpPr>
        <p:spPr>
          <a:xfrm>
            <a:off x="6199305" y="4423433"/>
            <a:ext cx="1643074" cy="907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로그아웃</a:t>
            </a:r>
            <a:endParaRPr lang="ko-KR" altLang="en-US"/>
          </a:p>
        </p:txBody>
      </p:sp>
      <p:cxnSp>
        <p:nvCxnSpPr>
          <p:cNvPr id="36" name="직선 화살표 연결선 25"/>
          <p:cNvCxnSpPr/>
          <p:nvPr/>
        </p:nvCxnSpPr>
        <p:spPr>
          <a:xfrm rot="16200000" flipH="1">
            <a:off x="6951768" y="5448728"/>
            <a:ext cx="396162" cy="2887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674</ep:Words>
  <ep:PresentationFormat>화면 슬라이드 쇼(4:3)</ep:PresentationFormat>
  <ep:Paragraphs>487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Office 테마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2023-08-30T08:10:56.000</dcterms:created>
  <dc:creator>PC-15</dc:creator>
  <cp:lastModifiedBy>SJ</cp:lastModifiedBy>
  <dcterms:modified xsi:type="dcterms:W3CDTF">2023-12-11T13:12:33.940</dcterms:modified>
  <cp:revision>149</cp:revision>
  <dc:title>슬라이드 1</dc:title>
  <cp:version>1000.0000.01</cp:version>
</cp:coreProperties>
</file>