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4" autoAdjust="0"/>
  </p:normalViewPr>
  <p:slideViewPr>
    <p:cSldViewPr>
      <p:cViewPr>
        <p:scale>
          <a:sx n="130" d="100"/>
          <a:sy n="130" d="100"/>
        </p:scale>
        <p:origin x="-582" y="21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6-A39C-496D-B368-D52B0EBD6E4E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AD-ED62-4D9A-8ACB-B8CAF4E20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8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6-A39C-496D-B368-D52B0EBD6E4E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AD-ED62-4D9A-8ACB-B8CAF4E20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0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6-A39C-496D-B368-D52B0EBD6E4E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AD-ED62-4D9A-8ACB-B8CAF4E20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4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6-A39C-496D-B368-D52B0EBD6E4E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AD-ED62-4D9A-8ACB-B8CAF4E20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58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6-A39C-496D-B368-D52B0EBD6E4E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AD-ED62-4D9A-8ACB-B8CAF4E20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5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6-A39C-496D-B368-D52B0EBD6E4E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AD-ED62-4D9A-8ACB-B8CAF4E20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2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6-A39C-496D-B368-D52B0EBD6E4E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AD-ED62-4D9A-8ACB-B8CAF4E20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77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6-A39C-496D-B368-D52B0EBD6E4E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AD-ED62-4D9A-8ACB-B8CAF4E20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6-A39C-496D-B368-D52B0EBD6E4E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AD-ED62-4D9A-8ACB-B8CAF4E20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18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6-A39C-496D-B368-D52B0EBD6E4E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AD-ED62-4D9A-8ACB-B8CAF4E20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6-A39C-496D-B368-D52B0EBD6E4E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AD-ED62-4D9A-8ACB-B8CAF4E20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2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6886-A39C-496D-B368-D52B0EBD6E4E}" type="datetimeFigureOut">
              <a:rPr lang="zh-TW" altLang="en-US" smtClean="0"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AEAD-ED62-4D9A-8ACB-B8CAF4E20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8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VR論文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4" y="-33809"/>
            <a:ext cx="6885384" cy="917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4864" y="-249833"/>
            <a:ext cx="4821188" cy="1509465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V</a:t>
            </a:r>
            <a:r>
              <a:rPr lang="en-US" altLang="zh-TW" sz="6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R</a:t>
            </a:r>
            <a:r>
              <a:rPr lang="en-US" altLang="zh-TW" sz="6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 </a:t>
            </a:r>
            <a:r>
              <a:rPr lang="zh-TW" altLang="en-US" sz="6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互</a:t>
            </a:r>
            <a:r>
              <a:rPr lang="zh-TW" altLang="en-US" sz="6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A7D97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動</a:t>
            </a:r>
            <a:r>
              <a:rPr lang="zh-TW" altLang="en-US" sz="6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4FEE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翻</a:t>
            </a:r>
            <a:r>
              <a:rPr lang="zh-TW" altLang="en-US" sz="6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Kozuka Gothic Pro H" pitchFamily="34" charset="-128"/>
                <a:ea typeface="Kozuka Gothic Pro H" pitchFamily="34" charset="-128"/>
              </a:rPr>
              <a:t>牌</a:t>
            </a: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2656" y="899592"/>
            <a:ext cx="6336704" cy="295232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zh-TW" altLang="zh-TW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生活中，無時無刻都有遊戲的蹤影，遊戲也幾乎成為大眾休閒時的選擇，</a:t>
            </a:r>
            <a:r>
              <a:rPr lang="en-US" altLang="zh-TW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VR/AR</a:t>
            </a:r>
            <a:r>
              <a:rPr lang="zh-TW" altLang="zh-TW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是一種在生活中無法陳述的感覺，而我們想要</a:t>
            </a:r>
            <a:r>
              <a:rPr lang="zh-TW" altLang="en-US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嘗試</a:t>
            </a:r>
            <a:r>
              <a:rPr lang="zh-TW" altLang="zh-TW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著</a:t>
            </a:r>
            <a:r>
              <a:rPr lang="zh-TW" altLang="en-US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應用</a:t>
            </a:r>
            <a:r>
              <a:rPr lang="zh-TW" altLang="zh-TW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它，於是便透過此次專題，利用</a:t>
            </a:r>
            <a:r>
              <a:rPr lang="en-US" altLang="zh-TW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Unity</a:t>
            </a:r>
            <a:r>
              <a:rPr lang="zh-TW" altLang="en-US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VR/AR</a:t>
            </a:r>
            <a:r>
              <a:rPr lang="zh-TW" altLang="zh-TW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工具來實作出</a:t>
            </a:r>
            <a:r>
              <a:rPr lang="zh-TW" altLang="en-US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學習型</a:t>
            </a:r>
            <a:r>
              <a:rPr lang="zh-TW" altLang="zh-TW" sz="9600" dirty="0" smtClean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Times New Roman" panose="02020603050405020304" pitchFamily="18" charset="0"/>
              </a:rPr>
              <a:t>遊戲。</a:t>
            </a:r>
          </a:p>
          <a:p>
            <a:endParaRPr lang="zh-TW" altLang="en-US" dirty="0"/>
          </a:p>
        </p:txBody>
      </p:sp>
      <p:sp>
        <p:nvSpPr>
          <p:cNvPr id="1071" name="矩形 1070"/>
          <p:cNvSpPr/>
          <p:nvPr/>
        </p:nvSpPr>
        <p:spPr>
          <a:xfrm>
            <a:off x="3401616" y="3275856"/>
            <a:ext cx="130983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遊戲架構</a:t>
            </a:r>
          </a:p>
        </p:txBody>
      </p:sp>
      <p:sp>
        <p:nvSpPr>
          <p:cNvPr id="80" name="矩形 79"/>
          <p:cNvSpPr/>
          <p:nvPr/>
        </p:nvSpPr>
        <p:spPr>
          <a:xfrm>
            <a:off x="5143500" y="3275856"/>
            <a:ext cx="130983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卡牌設計</a:t>
            </a:r>
            <a:endParaRPr lang="zh-TW" altLang="en-US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415308" y="4211960"/>
            <a:ext cx="130983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製作拼圖</a:t>
            </a:r>
          </a:p>
        </p:txBody>
      </p:sp>
      <p:sp>
        <p:nvSpPr>
          <p:cNvPr id="82" name="矩形 81"/>
          <p:cNvSpPr/>
          <p:nvPr/>
        </p:nvSpPr>
        <p:spPr>
          <a:xfrm>
            <a:off x="5143500" y="4211960"/>
            <a:ext cx="1309836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整合</a:t>
            </a: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VR</a:t>
            </a:r>
            <a:endParaRPr lang="zh-TW" altLang="en-US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415308" y="5148064"/>
            <a:ext cx="130983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增加擴增實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境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143500" y="5148064"/>
            <a:ext cx="130983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製作完成</a:t>
            </a:r>
            <a:endParaRPr lang="en-US" altLang="zh-TW" sz="20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073" name="直線單箭頭接點 1072"/>
          <p:cNvCxnSpPr>
            <a:stCxn id="1071" idx="3"/>
            <a:endCxn id="80" idx="1"/>
          </p:cNvCxnSpPr>
          <p:nvPr/>
        </p:nvCxnSpPr>
        <p:spPr>
          <a:xfrm>
            <a:off x="4711452" y="3563888"/>
            <a:ext cx="43204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直線單箭頭接點 1074"/>
          <p:cNvCxnSpPr>
            <a:stCxn id="81" idx="3"/>
            <a:endCxn id="82" idx="1"/>
          </p:cNvCxnSpPr>
          <p:nvPr/>
        </p:nvCxnSpPr>
        <p:spPr>
          <a:xfrm>
            <a:off x="4725144" y="4499992"/>
            <a:ext cx="41835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直線單箭頭接點 1076"/>
          <p:cNvCxnSpPr>
            <a:stCxn id="83" idx="3"/>
            <a:endCxn id="84" idx="1"/>
          </p:cNvCxnSpPr>
          <p:nvPr/>
        </p:nvCxnSpPr>
        <p:spPr>
          <a:xfrm>
            <a:off x="4725144" y="5436096"/>
            <a:ext cx="41835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80" idx="3"/>
            <a:endCxn id="81" idx="1"/>
          </p:cNvCxnSpPr>
          <p:nvPr/>
        </p:nvCxnSpPr>
        <p:spPr>
          <a:xfrm flipH="1">
            <a:off x="3415308" y="3563888"/>
            <a:ext cx="3038028" cy="936104"/>
          </a:xfrm>
          <a:prstGeom prst="bentConnector5">
            <a:avLst>
              <a:gd name="adj1" fmla="val -7525"/>
              <a:gd name="adj2" fmla="val 50000"/>
              <a:gd name="adj3" fmla="val 112228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82" idx="3"/>
            <a:endCxn id="83" idx="1"/>
          </p:cNvCxnSpPr>
          <p:nvPr/>
        </p:nvCxnSpPr>
        <p:spPr>
          <a:xfrm flipH="1">
            <a:off x="3415308" y="4499992"/>
            <a:ext cx="3038028" cy="936104"/>
          </a:xfrm>
          <a:prstGeom prst="bentConnector5">
            <a:avLst>
              <a:gd name="adj1" fmla="val -7525"/>
              <a:gd name="adj2" fmla="val 50000"/>
              <a:gd name="adj3" fmla="val 11191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077072" y="8185174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指導老師：臧意周 老師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學       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生：鄭楚寰 同學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mtClean="0">
                <a:latin typeface="Adobe 繁黑體 Std B" pitchFamily="34" charset="-120"/>
                <a:ea typeface="Adobe 繁黑體 Std B" pitchFamily="34" charset="-120"/>
              </a:rPr>
              <a:t>                      蘇子傑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同學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3565">
            <a:off x="175784" y="3656485"/>
            <a:ext cx="2448272" cy="1959270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4253">
            <a:off x="3530535" y="5952257"/>
            <a:ext cx="2736304" cy="2160240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9230">
            <a:off x="350504" y="6131048"/>
            <a:ext cx="2708920" cy="23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0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94</Words>
  <Application>Microsoft Office PowerPoint</Application>
  <PresentationFormat>如螢幕大小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VR 互動翻牌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互動翻牌</dc:title>
  <dc:creator>asus</dc:creator>
  <cp:lastModifiedBy>asus</cp:lastModifiedBy>
  <cp:revision>10</cp:revision>
  <dcterms:created xsi:type="dcterms:W3CDTF">2019-06-06T08:14:01Z</dcterms:created>
  <dcterms:modified xsi:type="dcterms:W3CDTF">2019-06-06T09:03:14Z</dcterms:modified>
</cp:coreProperties>
</file>