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92"/>
  </p:normalViewPr>
  <p:slideViewPr>
    <p:cSldViewPr snapToGrid="0" snapToObjects="1">
      <p:cViewPr>
        <p:scale>
          <a:sx n="79" d="100"/>
          <a:sy n="79" d="100"/>
        </p:scale>
        <p:origin x="107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97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1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33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85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16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47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77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1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1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4E5C-403C-E544-B961-DAE0687AAD0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14C2-C830-AF4A-B0BC-29296B91C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60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1663700" y="165100"/>
            <a:ext cx="8851900" cy="6527800"/>
            <a:chOff x="1663700" y="165100"/>
            <a:chExt cx="8851900" cy="652780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700" y="165100"/>
              <a:ext cx="8851900" cy="652780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187111" y="1436130"/>
              <a:ext cx="943691" cy="375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200Ω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482337" y="1436130"/>
              <a:ext cx="943691" cy="375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100kΩ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268685" y="165100"/>
            <a:ext cx="447402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スイッチと</a:t>
            </a:r>
            <a:r>
              <a:rPr lang="en-US" altLang="ja-JP" dirty="0" smtClean="0"/>
              <a:t>LED</a:t>
            </a:r>
            <a:r>
              <a:rPr lang="ja-JP" altLang="en-US" dirty="0" smtClean="0"/>
              <a:t>ライト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145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2514600" y="406400"/>
            <a:ext cx="7162800" cy="6032500"/>
            <a:chOff x="2514600" y="406400"/>
            <a:chExt cx="7162800" cy="60325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6400"/>
              <a:ext cx="7162800" cy="6032500"/>
            </a:xfrm>
            <a:prstGeom prst="rect">
              <a:avLst/>
            </a:prstGeom>
          </p:spPr>
        </p:pic>
        <p:cxnSp>
          <p:nvCxnSpPr>
            <p:cNvPr id="6" name="直線コネクタ 5"/>
            <p:cNvCxnSpPr/>
            <p:nvPr/>
          </p:nvCxnSpPr>
          <p:spPr>
            <a:xfrm>
              <a:off x="3705592" y="4145460"/>
              <a:ext cx="134283" cy="63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3532472" y="1376413"/>
              <a:ext cx="9625" cy="1636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四角形吹き出し 11"/>
            <p:cNvSpPr/>
            <p:nvPr/>
          </p:nvSpPr>
          <p:spPr>
            <a:xfrm>
              <a:off x="4033157" y="1376413"/>
              <a:ext cx="1747157" cy="680987"/>
            </a:xfrm>
            <a:prstGeom prst="wedgeRectCallout">
              <a:avLst>
                <a:gd name="adj1" fmla="val -72235"/>
                <a:gd name="adj2" fmla="val -3580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/>
                <a:t>黒いマーク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203371" y="706741"/>
              <a:ext cx="4474029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温度センサ</a:t>
              </a:r>
              <a:r>
                <a:rPr lang="en-US" altLang="ja-JP" dirty="0"/>
                <a:t> </a:t>
              </a:r>
              <a:r>
                <a:rPr lang="en-US" altLang="ja-JP" dirty="0" smtClean="0"/>
                <a:t>  BME-280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95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58" y="347194"/>
            <a:ext cx="4492172" cy="65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769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</Words>
  <Application>Microsoft Macintosh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48 鈴村 勇也</dc:creator>
  <cp:lastModifiedBy>48 鈴村 勇也</cp:lastModifiedBy>
  <cp:revision>9</cp:revision>
  <dcterms:created xsi:type="dcterms:W3CDTF">2018-09-18T05:39:21Z</dcterms:created>
  <dcterms:modified xsi:type="dcterms:W3CDTF">2018-09-18T07:13:14Z</dcterms:modified>
</cp:coreProperties>
</file>