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8E4567-22B2-42C7-9006-530A57DC5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3D51F75-5C66-445E-8C52-9961B81B5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2DB58F-8D8C-4872-8CF8-30CAE58E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04E6-F073-42CE-B712-CCEC04ED9613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D81A11-8465-4959-AEC0-E44FC9CA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EAECA4-161C-4E2A-A110-3A247E06A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F4ED-AB5D-41AF-B8F5-C5641F77C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61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47CB0A-BB9E-460B-A2AF-BC8C60AE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E4AF52-D48F-448A-84DE-FD1907AF4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CB2EFE-A0BB-497D-A475-BD60FF8E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04E6-F073-42CE-B712-CCEC04ED9613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31A64E-AEDD-40E9-BCA4-3ADADAE1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BCEEFE-4893-46B0-909C-0D0EDA24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F4ED-AB5D-41AF-B8F5-C5641F77C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72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9F673CD-63A2-4A87-9C8C-3B89AED0B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7DDD3C-AD29-404F-87A3-29CD75CED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420A7D-8568-40F8-8877-4782B058E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04E6-F073-42CE-B712-CCEC04ED9613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BFE3BE-9516-477A-AF63-6123EA43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0E7C9C-05BC-4461-B98E-E15B5B78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F4ED-AB5D-41AF-B8F5-C5641F77C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4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0F49EB-208A-4B40-B239-07C5471C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8B0110-364F-4315-AB3E-6C4D01517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DAE752-AE3C-442E-8094-A8FA34A5B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04E6-F073-42CE-B712-CCEC04ED9613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34FF76-2AC4-4665-B375-B26D5099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A50765-3188-41B5-8337-D90F642B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F4ED-AB5D-41AF-B8F5-C5641F77C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61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AE804B-1224-4F03-9AFA-E82844A2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7B5D48-9B77-4641-AFF2-F81E8189C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D65407-7DD6-468C-8CFB-F792053B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04E6-F073-42CE-B712-CCEC04ED9613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D2635C-F6D8-4B6C-A987-F6ED5D19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4FE635-9F47-4E35-B175-D65DFA68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F4ED-AB5D-41AF-B8F5-C5641F77C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13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876956-0B8B-4525-847F-E4C131D1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8FA1DA-E740-4BAF-A2F0-74A96F1E2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19D5A2-B1AD-4BC4-98AE-626C214D5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AEAB1B-CEEC-4FB5-B43B-6EC781913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04E6-F073-42CE-B712-CCEC04ED9613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A1521C-B722-4455-A7DE-4AFA8B28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CAEC70-6054-4D63-9EB8-8A8EAE9F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F4ED-AB5D-41AF-B8F5-C5641F77C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10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FE8A4F-8BA6-4F1D-817F-63E7DAE4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81DC07-3808-41D1-AC4A-A43B61A12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0B060E-38BE-45AF-951B-DFF03A5C5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7AF7CB7-AA27-49C7-985E-7517E5BF7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EFF0DED-41C8-4483-8267-CD8EDF653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E91526-ECAB-47AD-B412-2CF349CA1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04E6-F073-42CE-B712-CCEC04ED9613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5B6EF9D-DF07-4960-B7E6-49846F4F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0748C67-92D9-4E3D-91B2-0F3DFE58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F4ED-AB5D-41AF-B8F5-C5641F77C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71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84C75C-B9D0-40E6-9952-9BC50A17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8B068D-47FE-40A2-A45B-DE5C4B6A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04E6-F073-42CE-B712-CCEC04ED9613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C8593D1-CD77-4DEA-88DD-089532115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E065F6-83EE-43F2-8222-BD830C76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F4ED-AB5D-41AF-B8F5-C5641F77C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86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71B321F-6091-4116-8123-FC0401F0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04E6-F073-42CE-B712-CCEC04ED9613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35687AE-89FB-42C7-A63E-BA2A6473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5DB1E8-AD60-4CEF-80FE-FCAB8513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F4ED-AB5D-41AF-B8F5-C5641F77C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767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020E31-299A-48D7-9B67-8B0FE895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0B071B-D55E-4BDB-91B5-94D1AD809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73DB1D-FAAA-4034-B5B5-2129E4041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6C544A-E311-468B-AB8C-1EBE2615E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04E6-F073-42CE-B712-CCEC04ED9613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2AF053-086C-4695-B015-499901E8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B486EA-5E19-4176-9C63-E205B9D3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F4ED-AB5D-41AF-B8F5-C5641F77C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93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3157A5-7D3B-4793-8965-CC3758EB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313DE6-8807-4B20-A1E9-6C3F57EC2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26303F-8BA8-48DC-B43F-8D56E6777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318CEC-99AE-4C0D-ACFB-436BFF3F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04E6-F073-42CE-B712-CCEC04ED9613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4F9226-B802-49C6-B9FB-6C4FA9CA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BF6644-6040-4540-B8CE-81D0E4CB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F4ED-AB5D-41AF-B8F5-C5641F77C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0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F4249F1-08BD-402A-B83A-817BB3E1E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7E6D0F-DB2F-4AEC-9D7E-DF434A1CB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BB1F25-55A0-410D-AB69-06DD41787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C04E6-F073-42CE-B712-CCEC04ED9613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81AA2E-9B0A-4C34-8AF4-BF26BD1F9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8AE1D3-9B2D-42E2-8390-034D32AA8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3F4ED-AB5D-41AF-B8F5-C5641F77C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21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9F786AE-E716-4234-95CB-2CE805F7168D}"/>
              </a:ext>
            </a:extLst>
          </p:cNvPr>
          <p:cNvSpPr txBox="1"/>
          <p:nvPr/>
        </p:nvSpPr>
        <p:spPr>
          <a:xfrm>
            <a:off x="687897" y="671119"/>
            <a:ext cx="1111541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Files to offer: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Plain texts which </a:t>
            </a:r>
            <a:r>
              <a:rPr lang="en-US" altLang="ja-JP" dirty="0"/>
              <a:t>are extracted from all </a:t>
            </a:r>
            <a:r>
              <a:rPr kumimoji="1" lang="en-US" altLang="ja-JP" dirty="0"/>
              <a:t>XML files (&gt;1,000,000 papers)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Section information of each text file as offsets forms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XML tags information </a:t>
            </a:r>
            <a:r>
              <a:rPr lang="en-US" altLang="ja-JP" dirty="0"/>
              <a:t>of each text file</a:t>
            </a:r>
            <a:r>
              <a:rPr kumimoji="1" lang="en-US" altLang="ja-JP" dirty="0"/>
              <a:t> as </a:t>
            </a:r>
            <a:r>
              <a:rPr lang="en-US" altLang="ja-JP" dirty="0"/>
              <a:t>offsets forms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Plain texts: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The order of characters in plane texts should be as same as those in PDF files.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Superscripts, subscripts, bold, italic, references, and so on are eliminated from plain texts, but they are provided in XML tag info.</a:t>
            </a:r>
          </a:p>
          <a:p>
            <a:endParaRPr kumimoji="1" lang="en-US" altLang="ja-JP" dirty="0"/>
          </a:p>
          <a:p>
            <a:r>
              <a:rPr lang="en-US" altLang="ja-JP" dirty="0"/>
              <a:t>Section info. are 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Title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Abstract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Sections include sub-, and sub-sub sections with labels and titles (Introduction, Experimental, Results, and so on.)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Table captions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Table bodies (using HTML or </a:t>
            </a:r>
            <a:r>
              <a:rPr kumimoji="1" lang="en-US" altLang="ja-JP" dirty="0" err="1"/>
              <a:t>LateX</a:t>
            </a:r>
            <a:r>
              <a:rPr kumimoji="1" lang="en-US" altLang="ja-JP" dirty="0"/>
              <a:t> format?)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Figure captions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(Path to figure files)?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Equations (using </a:t>
            </a:r>
            <a:r>
              <a:rPr lang="en-US" altLang="ja-JP" dirty="0" err="1"/>
              <a:t>LateX</a:t>
            </a:r>
            <a:r>
              <a:rPr lang="en-US" altLang="ja-JP" dirty="0"/>
              <a:t> format?)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(Acknowledgement)?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(References)?</a:t>
            </a:r>
            <a:r>
              <a:rPr kumimoji="1" lang="en-US" altLang="ja-JP" dirty="0"/>
              <a:t>	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188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0981DB5-D415-4F02-AA54-0E1BD9B7ABBB}"/>
              </a:ext>
            </a:extLst>
          </p:cNvPr>
          <p:cNvSpPr txBox="1"/>
          <p:nvPr/>
        </p:nvSpPr>
        <p:spPr>
          <a:xfrm>
            <a:off x="833021" y="965675"/>
            <a:ext cx="90588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Paragraphs: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The smallest unit of texts is paragraph (&lt;p&gt; tag)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Paragraphs in the same section would be numbering (</a:t>
            </a:r>
            <a:r>
              <a:rPr lang="en-US" altLang="ja-JP" dirty="0" err="1"/>
              <a:t>eg.</a:t>
            </a:r>
            <a:r>
              <a:rPr lang="en-US" altLang="ja-JP" dirty="0"/>
              <a:t> para-1, para-2, ...)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XML info. are as follows:</a:t>
            </a:r>
          </a:p>
          <a:p>
            <a:pPr lvl="1"/>
            <a:r>
              <a:rPr kumimoji="1" lang="en-US" altLang="ja-JP" dirty="0"/>
              <a:t>&lt;sub&gt;, &lt;sup&gt;, &lt;</a:t>
            </a:r>
            <a:r>
              <a:rPr kumimoji="1" lang="en-US" altLang="ja-JP" dirty="0" err="1"/>
              <a:t>xref</a:t>
            </a:r>
            <a:r>
              <a:rPr lang="en-US" altLang="ja-JP" dirty="0"/>
              <a:t>&gt;, &lt;bold&gt;, &lt;italic&gt;, ...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90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65EF684-09DD-4777-A1B9-1DC64C74AF5A}"/>
              </a:ext>
            </a:extLst>
          </p:cNvPr>
          <p:cNvSpPr txBox="1"/>
          <p:nvPr/>
        </p:nvSpPr>
        <p:spPr>
          <a:xfrm>
            <a:off x="654341" y="738231"/>
            <a:ext cx="1113030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File types and name’s rule:</a:t>
            </a:r>
          </a:p>
          <a:p>
            <a:pPr lvl="1"/>
            <a:r>
              <a:rPr kumimoji="1" lang="en-US" altLang="ja-JP" dirty="0"/>
              <a:t>Plain text</a:t>
            </a:r>
          </a:p>
          <a:p>
            <a:pPr lvl="2"/>
            <a:r>
              <a:rPr lang="en-US" altLang="ja-JP" dirty="0"/>
              <a:t>DOI_fulltext_version.txt</a:t>
            </a:r>
            <a:endParaRPr kumimoji="1" lang="en-US" altLang="ja-JP" dirty="0"/>
          </a:p>
          <a:p>
            <a:pPr lvl="1"/>
            <a:r>
              <a:rPr lang="en-US" altLang="ja-JP" dirty="0"/>
              <a:t>Section offsets</a:t>
            </a:r>
          </a:p>
          <a:p>
            <a:pPr lvl="2"/>
            <a:r>
              <a:rPr lang="en-US" altLang="ja-JP" dirty="0" err="1"/>
              <a:t>DOI_section_offsets_version.json</a:t>
            </a:r>
            <a:endParaRPr lang="en-US" altLang="ja-JP" dirty="0"/>
          </a:p>
          <a:p>
            <a:pPr lvl="1"/>
            <a:r>
              <a:rPr lang="en-US" altLang="ja-JP" dirty="0"/>
              <a:t>XML offsets</a:t>
            </a:r>
          </a:p>
          <a:p>
            <a:pPr lvl="2"/>
            <a:r>
              <a:rPr kumimoji="1" lang="en-US" altLang="ja-JP" dirty="0" err="1"/>
              <a:t>DOI_xml_offsets_version.json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pPr lvl="1"/>
            <a:r>
              <a:rPr kumimoji="1" lang="en-US" altLang="ja-JP" dirty="0"/>
              <a:t>DOI separation char would be changed from ‘/’ to ‘_’</a:t>
            </a:r>
          </a:p>
          <a:p>
            <a:pPr lvl="2"/>
            <a:r>
              <a:rPr lang="en-US" altLang="ja-JP" dirty="0"/>
              <a:t>(10.1063/1.5007835 -&gt; 10.1063_1.5007835)</a:t>
            </a:r>
          </a:p>
          <a:p>
            <a:pPr lvl="1"/>
            <a:r>
              <a:rPr kumimoji="1" lang="en-US" altLang="ja-JP" dirty="0"/>
              <a:t>Version should be identical </a:t>
            </a:r>
            <a:r>
              <a:rPr lang="en-US" altLang="ja-JP" dirty="0"/>
              <a:t>among all files.</a:t>
            </a:r>
          </a:p>
          <a:p>
            <a:pPr lvl="1"/>
            <a:r>
              <a:rPr lang="en-US" altLang="ja-JP" dirty="0"/>
              <a:t>In case of version up of text, a patch tool should be provided to modify offset of each file.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Custom offset files and relation files:</a:t>
            </a:r>
          </a:p>
          <a:p>
            <a:pPr lvl="1"/>
            <a:r>
              <a:rPr kumimoji="1" lang="en-US" altLang="ja-JP" dirty="0"/>
              <a:t>Section and XML offsets are provided by system administrator.</a:t>
            </a:r>
          </a:p>
          <a:p>
            <a:pPr lvl="1"/>
            <a:r>
              <a:rPr lang="en-US" altLang="ja-JP" dirty="0"/>
              <a:t>Users (</a:t>
            </a:r>
            <a:r>
              <a:rPr lang="en-US" altLang="ja-JP" dirty="0" err="1"/>
              <a:t>TDMer</a:t>
            </a:r>
            <a:r>
              <a:rPr lang="en-US" altLang="ja-JP" dirty="0"/>
              <a:t> in NIMS and collaborates) can create and use their own offsets and relations using their own tools such as NER.</a:t>
            </a:r>
          </a:p>
          <a:p>
            <a:pPr lvl="1"/>
            <a:r>
              <a:rPr lang="en-US" altLang="ja-JP" dirty="0"/>
              <a:t>T</a:t>
            </a:r>
            <a:r>
              <a:rPr kumimoji="1" lang="en-US" altLang="ja-JP" dirty="0"/>
              <a:t>he main purpose of this system is to collect custom offsets and relations to reduce cost for making  training datasets for machine learning. </a:t>
            </a:r>
          </a:p>
        </p:txBody>
      </p:sp>
    </p:spTree>
    <p:extLst>
      <p:ext uri="{BB962C8B-B14F-4D97-AF65-F5344CB8AC3E}">
        <p14:creationId xmlns:p14="http://schemas.microsoft.com/office/powerpoint/2010/main" val="317460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91CEF9-BCD8-4FA0-AD30-C93CD7307A40}"/>
              </a:ext>
            </a:extLst>
          </p:cNvPr>
          <p:cNvSpPr txBox="1"/>
          <p:nvPr/>
        </p:nvSpPr>
        <p:spPr>
          <a:xfrm>
            <a:off x="572568" y="1008404"/>
            <a:ext cx="40270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Supporting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BIO tags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Visualization tool with annotation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Archive maker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89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4582DB-4D1B-43B6-AD47-8C68289E773E}"/>
              </a:ext>
            </a:extLst>
          </p:cNvPr>
          <p:cNvSpPr txBox="1"/>
          <p:nvPr/>
        </p:nvSpPr>
        <p:spPr>
          <a:xfrm>
            <a:off x="658026" y="743484"/>
            <a:ext cx="8895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Custom archives: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1st step using keywords (future work: using word or document similarities)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 The unit of texts </a:t>
            </a:r>
            <a:r>
              <a:rPr lang="en-US" altLang="ja-JP" dirty="0"/>
              <a:t>can be selected as each a</a:t>
            </a:r>
            <a:r>
              <a:rPr kumimoji="1" lang="en-US" altLang="ja-JP" dirty="0"/>
              <a:t>rticle, section, or paragraphs.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837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391</Words>
  <Application>Microsoft Office PowerPoint</Application>
  <PresentationFormat>ワイド画面</PresentationFormat>
  <Paragraphs>50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鈴木 晃</dc:creator>
  <cp:lastModifiedBy>鈴木 晃</cp:lastModifiedBy>
  <cp:revision>17</cp:revision>
  <dcterms:created xsi:type="dcterms:W3CDTF">2019-04-01T00:44:16Z</dcterms:created>
  <dcterms:modified xsi:type="dcterms:W3CDTF">2019-04-01T02:29:31Z</dcterms:modified>
</cp:coreProperties>
</file>