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0016C-F230-4047-9C9F-4B996D201BDF}" v="6" dt="2020-05-16T07:07:1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46"/>
  </p:normalViewPr>
  <p:slideViewPr>
    <p:cSldViewPr snapToGrid="0" snapToObjects="1">
      <p:cViewPr varScale="1">
        <p:scale>
          <a:sx n="144" d="100"/>
          <a:sy n="14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 Suzuki" userId="S::nosuzuk@microsoft.com::fc93acaa-98ef-4f49-ad84-6494055d4f55" providerId="AD" clId="Web-{E5F4FEB9-141A-0B0A-CF23-8E5005ADE15F}"/>
    <pc:docChg chg="modSld">
      <pc:chgData name="Nori Suzuki" userId="S::nosuzuk@microsoft.com::fc93acaa-98ef-4f49-ad84-6494055d4f55" providerId="AD" clId="Web-{E5F4FEB9-141A-0B0A-CF23-8E5005ADE15F}" dt="2019-11-12T02:24:47.902" v="9" actId="20577"/>
      <pc:docMkLst>
        <pc:docMk/>
      </pc:docMkLst>
      <pc:sldChg chg="modSp">
        <pc:chgData name="Nori Suzuki" userId="S::nosuzuk@microsoft.com::fc93acaa-98ef-4f49-ad84-6494055d4f55" providerId="AD" clId="Web-{E5F4FEB9-141A-0B0A-CF23-8E5005ADE15F}" dt="2019-11-12T02:24:47.887" v="8" actId="20577"/>
        <pc:sldMkLst>
          <pc:docMk/>
          <pc:sldMk cId="3958098664" sldId="256"/>
        </pc:sldMkLst>
        <pc:spChg chg="mod">
          <ac:chgData name="Nori Suzuki" userId="S::nosuzuk@microsoft.com::fc93acaa-98ef-4f49-ad84-6494055d4f55" providerId="AD" clId="Web-{E5F4FEB9-141A-0B0A-CF23-8E5005ADE15F}" dt="2019-11-12T02:24:47.887" v="8" actId="20577"/>
          <ac:spMkLst>
            <pc:docMk/>
            <pc:sldMk cId="3958098664" sldId="256"/>
            <ac:spMk id="2" creationId="{50CAF954-4DFE-F049-9F03-9780FB18321A}"/>
          </ac:spMkLst>
        </pc:spChg>
      </pc:sldChg>
    </pc:docChg>
  </pc:docChgLst>
  <pc:docChgLst>
    <pc:chgData name="Nori Suzuki" userId="fc93acaa-98ef-4f49-ad84-6494055d4f55" providerId="ADAL" clId="{C5C0016C-F230-4047-9C9F-4B996D201BDF}"/>
    <pc:docChg chg="custSel addSld delSld modSld">
      <pc:chgData name="Nori Suzuki" userId="fc93acaa-98ef-4f49-ad84-6494055d4f55" providerId="ADAL" clId="{C5C0016C-F230-4047-9C9F-4B996D201BDF}" dt="2020-05-16T07:08:08.405" v="48" actId="2696"/>
      <pc:docMkLst>
        <pc:docMk/>
      </pc:docMkLst>
      <pc:sldChg chg="delSp add del setBg delDesignElem">
        <pc:chgData name="Nori Suzuki" userId="fc93acaa-98ef-4f49-ad84-6494055d4f55" providerId="ADAL" clId="{C5C0016C-F230-4047-9C9F-4B996D201BDF}" dt="2020-05-16T06:57:10.341" v="5" actId="2696"/>
        <pc:sldMkLst>
          <pc:docMk/>
          <pc:sldMk cId="547341605" sldId="257"/>
        </pc:sldMkLst>
        <pc:spChg chg="del">
          <ac:chgData name="Nori Suzuki" userId="fc93acaa-98ef-4f49-ad84-6494055d4f55" providerId="ADAL" clId="{C5C0016C-F230-4047-9C9F-4B996D201BDF}" dt="2020-05-16T06:57:07.882" v="4"/>
          <ac:spMkLst>
            <pc:docMk/>
            <pc:sldMk cId="547341605" sldId="257"/>
            <ac:spMk id="18" creationId="{26B4480E-B7FF-4481-890E-043A69AE6FE2}"/>
          </ac:spMkLst>
        </pc:spChg>
        <pc:spChg chg="del">
          <ac:chgData name="Nori Suzuki" userId="fc93acaa-98ef-4f49-ad84-6494055d4f55" providerId="ADAL" clId="{C5C0016C-F230-4047-9C9F-4B996D201BDF}" dt="2020-05-16T06:57:07.882" v="4"/>
          <ac:spMkLst>
            <pc:docMk/>
            <pc:sldMk cId="547341605" sldId="257"/>
            <ac:spMk id="20" creationId="{64C13BAB-7C00-4D21-A857-E3D41C0A2A66}"/>
          </ac:spMkLst>
        </pc:spChg>
        <pc:spChg chg="del">
          <ac:chgData name="Nori Suzuki" userId="fc93acaa-98ef-4f49-ad84-6494055d4f55" providerId="ADAL" clId="{C5C0016C-F230-4047-9C9F-4B996D201BDF}" dt="2020-05-16T06:57:07.882" v="4"/>
          <ac:spMkLst>
            <pc:docMk/>
            <pc:sldMk cId="547341605" sldId="257"/>
            <ac:spMk id="22" creationId="{1F1FF39A-AC3C-4066-9D4C-519AA22812EA}"/>
          </ac:spMkLst>
        </pc:spChg>
      </pc:sldChg>
      <pc:sldChg chg="modSp add">
        <pc:chgData name="Nori Suzuki" userId="fc93acaa-98ef-4f49-ad84-6494055d4f55" providerId="ADAL" clId="{C5C0016C-F230-4047-9C9F-4B996D201BDF}" dt="2020-05-16T06:58:25.047" v="43" actId="27636"/>
        <pc:sldMkLst>
          <pc:docMk/>
          <pc:sldMk cId="1770952397" sldId="257"/>
        </pc:sldMkLst>
        <pc:spChg chg="mod">
          <ac:chgData name="Nori Suzuki" userId="fc93acaa-98ef-4f49-ad84-6494055d4f55" providerId="ADAL" clId="{C5C0016C-F230-4047-9C9F-4B996D201BDF}" dt="2020-05-16T06:58:25.047" v="43" actId="27636"/>
          <ac:spMkLst>
            <pc:docMk/>
            <pc:sldMk cId="1770952397" sldId="257"/>
            <ac:spMk id="2" creationId="{50CAF954-4DFE-F049-9F03-9780FB18321A}"/>
          </ac:spMkLst>
        </pc:spChg>
      </pc:sldChg>
      <pc:sldChg chg="delSp add del setBg delDesignElem">
        <pc:chgData name="Nori Suzuki" userId="fc93acaa-98ef-4f49-ad84-6494055d4f55" providerId="ADAL" clId="{C5C0016C-F230-4047-9C9F-4B996D201BDF}" dt="2020-05-16T06:57:05.999" v="2" actId="2696"/>
        <pc:sldMkLst>
          <pc:docMk/>
          <pc:sldMk cId="3978601361" sldId="257"/>
        </pc:sldMkLst>
        <pc:spChg chg="del">
          <ac:chgData name="Nori Suzuki" userId="fc93acaa-98ef-4f49-ad84-6494055d4f55" providerId="ADAL" clId="{C5C0016C-F230-4047-9C9F-4B996D201BDF}" dt="2020-05-16T06:57:03.728" v="1"/>
          <ac:spMkLst>
            <pc:docMk/>
            <pc:sldMk cId="3978601361" sldId="257"/>
            <ac:spMk id="18" creationId="{26B4480E-B7FF-4481-890E-043A69AE6FE2}"/>
          </ac:spMkLst>
        </pc:spChg>
        <pc:spChg chg="del">
          <ac:chgData name="Nori Suzuki" userId="fc93acaa-98ef-4f49-ad84-6494055d4f55" providerId="ADAL" clId="{C5C0016C-F230-4047-9C9F-4B996D201BDF}" dt="2020-05-16T06:57:03.728" v="1"/>
          <ac:spMkLst>
            <pc:docMk/>
            <pc:sldMk cId="3978601361" sldId="257"/>
            <ac:spMk id="20" creationId="{64C13BAB-7C00-4D21-A857-E3D41C0A2A66}"/>
          </ac:spMkLst>
        </pc:spChg>
        <pc:spChg chg="del">
          <ac:chgData name="Nori Suzuki" userId="fc93acaa-98ef-4f49-ad84-6494055d4f55" providerId="ADAL" clId="{C5C0016C-F230-4047-9C9F-4B996D201BDF}" dt="2020-05-16T06:57:03.728" v="1"/>
          <ac:spMkLst>
            <pc:docMk/>
            <pc:sldMk cId="3978601361" sldId="257"/>
            <ac:spMk id="22" creationId="{1F1FF39A-AC3C-4066-9D4C-519AA22812EA}"/>
          </ac:spMkLst>
        </pc:spChg>
      </pc:sldChg>
      <pc:sldChg chg="delSp add del setBg delDesignElem">
        <pc:chgData name="Nori Suzuki" userId="fc93acaa-98ef-4f49-ad84-6494055d4f55" providerId="ADAL" clId="{C5C0016C-F230-4047-9C9F-4B996D201BDF}" dt="2020-05-16T07:07:11.822" v="46" actId="2696"/>
        <pc:sldMkLst>
          <pc:docMk/>
          <pc:sldMk cId="325209101" sldId="258"/>
        </pc:sldMkLst>
        <pc:spChg chg="del">
          <ac:chgData name="Nori Suzuki" userId="fc93acaa-98ef-4f49-ad84-6494055d4f55" providerId="ADAL" clId="{C5C0016C-F230-4047-9C9F-4B996D201BDF}" dt="2020-05-16T07:07:09.777" v="45"/>
          <ac:spMkLst>
            <pc:docMk/>
            <pc:sldMk cId="325209101" sldId="258"/>
            <ac:spMk id="18" creationId="{26B4480E-B7FF-4481-890E-043A69AE6FE2}"/>
          </ac:spMkLst>
        </pc:spChg>
        <pc:spChg chg="del">
          <ac:chgData name="Nori Suzuki" userId="fc93acaa-98ef-4f49-ad84-6494055d4f55" providerId="ADAL" clId="{C5C0016C-F230-4047-9C9F-4B996D201BDF}" dt="2020-05-16T07:07:09.777" v="45"/>
          <ac:spMkLst>
            <pc:docMk/>
            <pc:sldMk cId="325209101" sldId="258"/>
            <ac:spMk id="20" creationId="{64C13BAB-7C00-4D21-A857-E3D41C0A2A66}"/>
          </ac:spMkLst>
        </pc:spChg>
        <pc:spChg chg="del">
          <ac:chgData name="Nori Suzuki" userId="fc93acaa-98ef-4f49-ad84-6494055d4f55" providerId="ADAL" clId="{C5C0016C-F230-4047-9C9F-4B996D201BDF}" dt="2020-05-16T07:07:09.777" v="45"/>
          <ac:spMkLst>
            <pc:docMk/>
            <pc:sldMk cId="325209101" sldId="258"/>
            <ac:spMk id="22" creationId="{1F1FF39A-AC3C-4066-9D4C-519AA22812EA}"/>
          </ac:spMkLst>
        </pc:spChg>
      </pc:sldChg>
      <pc:sldChg chg="add del">
        <pc:chgData name="Nori Suzuki" userId="fc93acaa-98ef-4f49-ad84-6494055d4f55" providerId="ADAL" clId="{C5C0016C-F230-4047-9C9F-4B996D201BDF}" dt="2020-05-16T07:08:08.405" v="48" actId="2696"/>
        <pc:sldMkLst>
          <pc:docMk/>
          <pc:sldMk cId="3488446780" sldId="258"/>
        </pc:sldMkLst>
      </pc:sldChg>
    </pc:docChg>
  </pc:docChgLst>
  <pc:docChgLst>
    <pc:chgData name="Nori Suzuki" userId="fc93acaa-98ef-4f49-ad84-6494055d4f55" providerId="ADAL" clId="{202E30BE-DD51-BD43-BFB4-F4D1C9627999}"/>
    <pc:docChg chg="modSld">
      <pc:chgData name="Nori Suzuki" userId="fc93acaa-98ef-4f49-ad84-6494055d4f55" providerId="ADAL" clId="{202E30BE-DD51-BD43-BFB4-F4D1C9627999}" dt="2019-11-18T13:19:32.401" v="6" actId="20577"/>
      <pc:docMkLst>
        <pc:docMk/>
      </pc:docMkLst>
      <pc:sldChg chg="modSp">
        <pc:chgData name="Nori Suzuki" userId="fc93acaa-98ef-4f49-ad84-6494055d4f55" providerId="ADAL" clId="{202E30BE-DD51-BD43-BFB4-F4D1C9627999}" dt="2019-11-18T13:19:32.401" v="6" actId="20577"/>
        <pc:sldMkLst>
          <pc:docMk/>
          <pc:sldMk cId="3958098664" sldId="256"/>
        </pc:sldMkLst>
        <pc:spChg chg="mod">
          <ac:chgData name="Nori Suzuki" userId="fc93acaa-98ef-4f49-ad84-6494055d4f55" providerId="ADAL" clId="{202E30BE-DD51-BD43-BFB4-F4D1C9627999}" dt="2019-11-18T13:19:32.401" v="6" actId="20577"/>
          <ac:spMkLst>
            <pc:docMk/>
            <pc:sldMk cId="3958098664" sldId="256"/>
            <ac:spMk id="2" creationId="{50CAF954-4DFE-F049-9F03-9780FB18321A}"/>
          </ac:spMkLst>
        </pc:spChg>
        <pc:spChg chg="mod">
          <ac:chgData name="Nori Suzuki" userId="fc93acaa-98ef-4f49-ad84-6494055d4f55" providerId="ADAL" clId="{202E30BE-DD51-BD43-BFB4-F4D1C9627999}" dt="2019-11-07T07:17:05.468" v="1" actId="20577"/>
          <ac:spMkLst>
            <pc:docMk/>
            <pc:sldMk cId="3958098664" sldId="256"/>
            <ac:spMk id="3" creationId="{34ED3BB6-190D-9847-BDFD-F32C56C357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29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A2A77-227A-400A-BE0E-DDA9273F8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 b="14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AF954-4DFE-F049-9F03-9780FB18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MS OPEN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Tech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D3BB6-190D-9847-BDFD-F32C56C3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09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A2A77-227A-400A-BE0E-DDA9273F8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 b="14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AF954-4DFE-F049-9F03-9780FB18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5"/>
            <a:ext cx="3412067" cy="21228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MS OPEN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Tech Night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Start 19:30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#mstechnight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D3BB6-190D-9847-BDFD-F32C56C3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95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33F2D"/>
      </a:dk2>
      <a:lt2>
        <a:srgbClr val="EBE6EA"/>
      </a:lt2>
      <a:accent1>
        <a:srgbClr val="48B65E"/>
      </a:accent1>
      <a:accent2>
        <a:srgbClr val="54B13B"/>
      </a:accent2>
      <a:accent3>
        <a:srgbClr val="87AD44"/>
      </a:accent3>
      <a:accent4>
        <a:srgbClr val="AAA438"/>
      </a:accent4>
      <a:accent5>
        <a:srgbClr val="C38C4D"/>
      </a:accent5>
      <a:accent6>
        <a:srgbClr val="B1493B"/>
      </a:accent6>
      <a:hlink>
        <a:srgbClr val="9D7E34"/>
      </a:hlink>
      <a:folHlink>
        <a:srgbClr val="848484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Bahnschrift</vt:lpstr>
      <vt:lpstr>News Gothic MT</vt:lpstr>
      <vt:lpstr>Wingdings 2</vt:lpstr>
      <vt:lpstr>DividendVTI</vt:lpstr>
      <vt:lpstr>MS OPEN  Tech Night</vt:lpstr>
      <vt:lpstr>MS OPEN  Tech Night  Start 19:30 #mstechnight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 Tech Night</dc:title>
  <dc:creator>Nori Suzuki</dc:creator>
  <cp:lastModifiedBy>Nori Suzuki</cp:lastModifiedBy>
  <cp:revision>3</cp:revision>
  <dcterms:created xsi:type="dcterms:W3CDTF">2019-11-07T04:32:01Z</dcterms:created>
  <dcterms:modified xsi:type="dcterms:W3CDTF">2020-05-16T07:08:09Z</dcterms:modified>
</cp:coreProperties>
</file>